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88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2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49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00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41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80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43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01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11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5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5EBE-053D-4A96-A7E3-46C619C34B11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5568-AB3E-402E-A945-C8FB44ABBE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4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32040" y="2130425"/>
            <a:ext cx="352616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Gerusalemme. Monte Sion, veduta aerea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-22020"/>
            <a:ext cx="4761110" cy="688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8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Gerusalemme, Monte Sion. Abside della basilica dei Benedettini tedeschi di </a:t>
            </a:r>
            <a:r>
              <a:rPr lang="it-IT" sz="2000" smtClean="0"/>
              <a:t>Beuron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967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83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Gerusalemme. Monte Sion, veduta aerea</vt:lpstr>
      <vt:lpstr>Gerusalemme, Monte Sion. Abside della basilica dei Benedettini tedeschi di Beuron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Gerusalemme. Monte Sion, veduta aerea</dc:title>
  <dc:creator>lenovo</dc:creator>
  <cp:lastModifiedBy>lenovo</cp:lastModifiedBy>
  <cp:revision>2</cp:revision>
  <dcterms:created xsi:type="dcterms:W3CDTF">2019-02-03T17:46:26Z</dcterms:created>
  <dcterms:modified xsi:type="dcterms:W3CDTF">2019-02-03T17:57:48Z</dcterms:modified>
</cp:coreProperties>
</file>