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44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14E21-8BD8-4EAC-B15C-7A55C5E57E11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DD5EC-7317-4B5A-8CE1-4FDD82517D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07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 Scegli tu! </a:t>
            </a:r>
          </a:p>
          <a:p>
            <a:r>
              <a:rPr lang="it-IT" dirty="0" smtClean="0"/>
              <a:t> </a:t>
            </a:r>
          </a:p>
          <a:p>
            <a:r>
              <a:rPr lang="it-IT" dirty="0" smtClean="0"/>
              <a:t>Scoperta la più antica incisione del nome di Gerusalemme rimasta sepolta per duemila anni </a:t>
            </a:r>
          </a:p>
          <a:p>
            <a:endParaRPr lang="it-IT" dirty="0" smtClean="0"/>
          </a:p>
          <a:p>
            <a:r>
              <a:rPr lang="it-IT" dirty="0" smtClean="0"/>
              <a:t>NOEMI PENNA 2 ore fa 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Leslie investe il Portogallo: 15 mila abitazioni senza luce</a:t>
            </a:r>
          </a:p>
          <a:p>
            <a:endParaRPr lang="it-IT" dirty="0" smtClean="0"/>
          </a:p>
          <a:p>
            <a:r>
              <a:rPr lang="it-IT" dirty="0" smtClean="0"/>
              <a:t>Recuperati corpi alpinisti in Nepal</a:t>
            </a:r>
          </a:p>
          <a:p>
            <a:r>
              <a:rPr lang="it-IT" dirty="0" smtClean="0"/>
              <a:t>La più antica iscrizione in lingua aramaica che riporta integralmente il toponimo </a:t>
            </a:r>
            <a:r>
              <a:rPr lang="it-IT" dirty="0" err="1" smtClean="0"/>
              <a:t>Yerushalayim</a:t>
            </a:r>
            <a:r>
              <a:rPr lang="it-IT" dirty="0" smtClean="0"/>
              <a:t> (com'è scritto oggi in ebraico Gerusalemme), al contrario di </a:t>
            </a:r>
            <a:r>
              <a:rPr lang="it-IT" dirty="0" err="1" smtClean="0"/>
              <a:t>Yerushalem</a:t>
            </a:r>
            <a:r>
              <a:rPr lang="it-IT" dirty="0" smtClean="0"/>
              <a:t> o </a:t>
            </a:r>
            <a:r>
              <a:rPr lang="it-IT" dirty="0" err="1" smtClean="0"/>
              <a:t>Shalem</a:t>
            </a:r>
            <a:r>
              <a:rPr lang="it-IT" dirty="0" smtClean="0"/>
              <a:t>. E' stata rinvenuta dagli archeologi su una colonna, rimasta sepolta per duemila anni vicino a </a:t>
            </a:r>
            <a:r>
              <a:rPr lang="it-IT" dirty="0" err="1" smtClean="0"/>
              <a:t>Binyenei</a:t>
            </a:r>
            <a:r>
              <a:rPr lang="it-IT" dirty="0" smtClean="0"/>
              <a:t> </a:t>
            </a:r>
            <a:r>
              <a:rPr lang="it-IT" dirty="0" err="1" smtClean="0"/>
              <a:t>Hauma</a:t>
            </a:r>
            <a:r>
              <a:rPr lang="it-IT" dirty="0" smtClean="0"/>
              <a:t>, il centro congressi internazionale di Gerusalemme. </a:t>
            </a:r>
          </a:p>
          <a:p>
            <a:r>
              <a:rPr lang="it-IT" dirty="0" smtClean="0"/>
              <a:t>Un preziosissimo reperto che risale al periodo del Secondo Tempio, ora esposto per la prima volta al Museo d'Israele di Gerusalemme, rinvenuto lo scorso inverno dall'archeologa </a:t>
            </a:r>
            <a:r>
              <a:rPr lang="it-IT" dirty="0" err="1" smtClean="0"/>
              <a:t>Danit</a:t>
            </a:r>
            <a:r>
              <a:rPr lang="it-IT" dirty="0" smtClean="0"/>
              <a:t> Levy fra le fondamenta di un edificio risalente all'occupazione romana della città. </a:t>
            </a:r>
          </a:p>
          <a:p>
            <a:r>
              <a:rPr lang="it-IT" dirty="0" smtClean="0"/>
              <a:t> </a:t>
            </a:r>
          </a:p>
          <a:p>
            <a:r>
              <a:rPr lang="it-IT" dirty="0" smtClean="0"/>
              <a:t>© Fornito da </a:t>
            </a:r>
            <a:r>
              <a:rPr lang="it-IT" dirty="0" err="1" smtClean="0"/>
              <a:t>GEDI</a:t>
            </a:r>
            <a:r>
              <a:rPr lang="it-IT" dirty="0" smtClean="0"/>
              <a:t> Digital </a:t>
            </a:r>
            <a:r>
              <a:rPr lang="it-IT" dirty="0" err="1" smtClean="0"/>
              <a:t>Srl</a:t>
            </a:r>
            <a:r>
              <a:rPr lang="it-IT" dirty="0" smtClean="0"/>
              <a:t> </a:t>
            </a:r>
          </a:p>
          <a:p>
            <a:endParaRPr lang="it-IT" dirty="0" smtClean="0"/>
          </a:p>
          <a:p>
            <a:r>
              <a:rPr lang="it-IT" dirty="0" smtClean="0"/>
              <a:t>Ai tempi, in quella zona sorgeva un villaggio di ceramisti. E l’iscrizione, incisa su tre righe, recita «Anania figlio di </a:t>
            </a:r>
            <a:r>
              <a:rPr lang="it-IT" dirty="0" err="1" smtClean="0"/>
              <a:t>Dodalos</a:t>
            </a:r>
            <a:r>
              <a:rPr lang="it-IT" dirty="0" smtClean="0"/>
              <a:t> di Gerusalemme». Non si sa ancora nulla sull'identità di Anania e perché ci sia il suo nome riportato su quella colonna, ma probabilmente «si trattava di un vasaio o di un artista». Potrebbe quindi essere una sorta di targhetta, incisa fuori da un laboratorio, molto più preziosa di quanto si possa immaginare. </a:t>
            </a:r>
          </a:p>
          <a:p>
            <a:r>
              <a:rPr lang="it-IT" dirty="0" smtClean="0"/>
              <a:t> </a:t>
            </a:r>
          </a:p>
          <a:p>
            <a:r>
              <a:rPr lang="it-IT" dirty="0" smtClean="0"/>
              <a:t>© Fornito da </a:t>
            </a:r>
            <a:r>
              <a:rPr lang="it-IT" dirty="0" err="1" smtClean="0"/>
              <a:t>GEDI</a:t>
            </a:r>
            <a:r>
              <a:rPr lang="it-IT" dirty="0" smtClean="0"/>
              <a:t> Digital </a:t>
            </a:r>
            <a:r>
              <a:rPr lang="it-IT" dirty="0" err="1" smtClean="0"/>
              <a:t>Srl</a:t>
            </a:r>
            <a:r>
              <a:rPr lang="it-IT" dirty="0" smtClean="0"/>
              <a:t> </a:t>
            </a:r>
          </a:p>
          <a:p>
            <a:endParaRPr lang="it-IT" dirty="0" smtClean="0"/>
          </a:p>
          <a:p>
            <a:r>
              <a:rPr lang="it-IT" dirty="0" smtClean="0"/>
              <a:t>Si tratta infatti «dell'unica iscrizione su pietra del periodo del Secondo Tempio a noi nota nella quale appare l'ortografia completa di Gerusalemme. Un toponimo che ricorre solo in un altro caso, su una moneta dei tempi della Grande rivolta antiromana del 66-70 dopo Cristo», hanno dichiarato </a:t>
            </a:r>
            <a:r>
              <a:rPr lang="it-IT" dirty="0" err="1" smtClean="0"/>
              <a:t>Yuval</a:t>
            </a:r>
            <a:r>
              <a:rPr lang="it-IT" dirty="0" smtClean="0"/>
              <a:t> </a:t>
            </a:r>
            <a:r>
              <a:rPr lang="it-IT" dirty="0" err="1" smtClean="0"/>
              <a:t>Baruch</a:t>
            </a:r>
            <a:r>
              <a:rPr lang="it-IT" dirty="0" smtClean="0"/>
              <a:t> dell'Autorità israeliana delle antichità e il professor </a:t>
            </a:r>
            <a:r>
              <a:rPr lang="it-IT" dirty="0" err="1" smtClean="0"/>
              <a:t>Roni</a:t>
            </a:r>
            <a:r>
              <a:rPr lang="it-IT" dirty="0" smtClean="0"/>
              <a:t> Reich dell'Università di Haifa. </a:t>
            </a:r>
          </a:p>
          <a:p>
            <a:r>
              <a:rPr lang="it-IT" dirty="0" smtClean="0"/>
              <a:t> </a:t>
            </a:r>
          </a:p>
          <a:p>
            <a:r>
              <a:rPr lang="it-IT" dirty="0" smtClean="0"/>
              <a:t>© Fornito da </a:t>
            </a:r>
            <a:r>
              <a:rPr lang="it-IT" dirty="0" err="1" smtClean="0"/>
              <a:t>GEDI</a:t>
            </a:r>
            <a:r>
              <a:rPr lang="it-IT" dirty="0" smtClean="0"/>
              <a:t> Digital </a:t>
            </a:r>
            <a:r>
              <a:rPr lang="it-IT" dirty="0" err="1" smtClean="0"/>
              <a:t>Srl</a:t>
            </a:r>
            <a:r>
              <a:rPr lang="it-IT" dirty="0" smtClean="0"/>
              <a:t> </a:t>
            </a:r>
          </a:p>
          <a:p>
            <a:endParaRPr lang="it-IT" dirty="0" smtClean="0"/>
          </a:p>
          <a:p>
            <a:r>
              <a:rPr lang="it-IT" dirty="0" smtClean="0"/>
              <a:t>Le iscrizioni che menzionano Gerusalemme all’epoca del Primo e del Secondo Tempio sono decisamente rare. Ma «è ancor più unica è l'ortografia completa del nome come lo conosciamo oggi, che di solito appare nella versione ridotta </a:t>
            </a:r>
            <a:r>
              <a:rPr lang="it-IT" dirty="0" err="1" smtClean="0"/>
              <a:t>Yerushalem</a:t>
            </a:r>
            <a:r>
              <a:rPr lang="it-IT" dirty="0" smtClean="0"/>
              <a:t> o </a:t>
            </a:r>
            <a:r>
              <a:rPr lang="it-IT" dirty="0" err="1" smtClean="0"/>
              <a:t>Shalem</a:t>
            </a:r>
            <a:r>
              <a:rPr lang="it-IT" dirty="0" smtClean="0"/>
              <a:t>». Una «usanza» che si rispecchia anche nella Bibbia: il nome della città appare 660 volte nell'Antico Testamento, ma viene scritto </a:t>
            </a:r>
            <a:r>
              <a:rPr lang="it-IT" dirty="0" err="1" smtClean="0"/>
              <a:t>Yerushalaim</a:t>
            </a:r>
            <a:r>
              <a:rPr lang="it-IT" dirty="0" smtClean="0"/>
              <a:t> solo cinque volte. </a:t>
            </a:r>
          </a:p>
          <a:p>
            <a:r>
              <a:rPr lang="it-IT" dirty="0" smtClean="0"/>
              <a:t>LEGGI ANCHE: </a:t>
            </a:r>
          </a:p>
          <a:p>
            <a:r>
              <a:rPr lang="it-IT" dirty="0" smtClean="0"/>
              <a:t>- Scoperta vicino a Gerusalemme quella che potrebbe essere la città perduta di re Davide </a:t>
            </a:r>
          </a:p>
          <a:p>
            <a:r>
              <a:rPr lang="it-IT" dirty="0" smtClean="0"/>
              <a:t>- In Israele c’è una verdissima collina in mezzo al deserto. Ma da vicino non crederete ai vostri occhi </a:t>
            </a:r>
          </a:p>
          <a:p>
            <a:r>
              <a:rPr lang="it-IT" dirty="0" smtClean="0"/>
              <a:t>- Il cuore del Mar Morto, come non si era mai visto prima d'ora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E63CE-C607-4914-A66D-945DC95A9EB2}" type="slidenum">
              <a:rPr lang="it-IT"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12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4540-9BD1-4AC6-B6A9-6803D3B0CE10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80DD-CF5C-418F-AF52-F9DE7A8BFB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618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4540-9BD1-4AC6-B6A9-6803D3B0CE10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80DD-CF5C-418F-AF52-F9DE7A8BFB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301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4540-9BD1-4AC6-B6A9-6803D3B0CE10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80DD-CF5C-418F-AF52-F9DE7A8BFB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700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4540-9BD1-4AC6-B6A9-6803D3B0CE10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80DD-CF5C-418F-AF52-F9DE7A8BFB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32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4540-9BD1-4AC6-B6A9-6803D3B0CE10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80DD-CF5C-418F-AF52-F9DE7A8BFB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076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4540-9BD1-4AC6-B6A9-6803D3B0CE10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80DD-CF5C-418F-AF52-F9DE7A8BFB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413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4540-9BD1-4AC6-B6A9-6803D3B0CE10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80DD-CF5C-418F-AF52-F9DE7A8BFB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968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4540-9BD1-4AC6-B6A9-6803D3B0CE10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80DD-CF5C-418F-AF52-F9DE7A8BFB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719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4540-9BD1-4AC6-B6A9-6803D3B0CE10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80DD-CF5C-418F-AF52-F9DE7A8BFB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7096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4540-9BD1-4AC6-B6A9-6803D3B0CE10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80DD-CF5C-418F-AF52-F9DE7A8BFB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316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4540-9BD1-4AC6-B6A9-6803D3B0CE10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80DD-CF5C-418F-AF52-F9DE7A8BFB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683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14540-9BD1-4AC6-B6A9-6803D3B0CE10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B80DD-CF5C-418F-AF52-F9DE7A8BFB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587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Leggere in nota</a:t>
            </a:r>
            <a:endParaRPr lang="it-IT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0"/>
            <a:ext cx="9031933" cy="60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1331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8544" cy="5877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4839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</Words>
  <Application>Microsoft Office PowerPoint</Application>
  <PresentationFormat>Presentazione su schermo (4:3)</PresentationFormat>
  <Paragraphs>35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Leggere in nota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Leggere in nota</dc:title>
  <dc:creator>lenovo</dc:creator>
  <cp:lastModifiedBy>lenovo</cp:lastModifiedBy>
  <cp:revision>1</cp:revision>
  <dcterms:created xsi:type="dcterms:W3CDTF">2018-10-15T08:21:18Z</dcterms:created>
  <dcterms:modified xsi:type="dcterms:W3CDTF">2018-10-15T08:21:52Z</dcterms:modified>
</cp:coreProperties>
</file>