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2" r:id="rId5"/>
    <p:sldId id="263" r:id="rId6"/>
    <p:sldId id="257" r:id="rId7"/>
    <p:sldId id="258" r:id="rId8"/>
    <p:sldId id="265" r:id="rId9"/>
    <p:sldId id="266" r:id="rId10"/>
    <p:sldId id="259" r:id="rId11"/>
    <p:sldId id="268" r:id="rId12"/>
    <p:sldId id="261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70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4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78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77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86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93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77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3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91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F3EF-2586-483C-8C6F-6BB0F09D9723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78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79912" y="2130425"/>
            <a:ext cx="467828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veduta.</a:t>
            </a:r>
            <a:br>
              <a:rPr lang="it-IT" sz="1400" dirty="0" smtClean="0"/>
            </a:b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986"/>
            <a:ext cx="3322055" cy="68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4"/>
            <a:ext cx="9118034" cy="6090632"/>
          </a:xfrm>
        </p:spPr>
      </p:pic>
    </p:spTree>
    <p:extLst>
      <p:ext uri="{BB962C8B-B14F-4D97-AF65-F5344CB8AC3E}">
        <p14:creationId xmlns:p14="http://schemas.microsoft.com/office/powerpoint/2010/main" val="31844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0"/>
            <a:ext cx="9138933" cy="6854200"/>
          </a:xfrm>
        </p:spPr>
      </p:pic>
    </p:spTree>
    <p:extLst>
      <p:ext uri="{BB962C8B-B14F-4D97-AF65-F5344CB8AC3E}">
        <p14:creationId xmlns:p14="http://schemas.microsoft.com/office/powerpoint/2010/main" val="277592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429" cy="6858000"/>
          </a:xfrm>
        </p:spPr>
      </p:pic>
    </p:spTree>
    <p:extLst>
      <p:ext uri="{BB962C8B-B14F-4D97-AF65-F5344CB8AC3E}">
        <p14:creationId xmlns:p14="http://schemas.microsoft.com/office/powerpoint/2010/main" val="36969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"/>
            <a:ext cx="9205457" cy="5444088"/>
          </a:xfrm>
        </p:spPr>
      </p:pic>
    </p:spTree>
    <p:extLst>
      <p:ext uri="{BB962C8B-B14F-4D97-AF65-F5344CB8AC3E}">
        <p14:creationId xmlns:p14="http://schemas.microsoft.com/office/powerpoint/2010/main" val="30717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124" cy="6093296"/>
          </a:xfrm>
        </p:spPr>
      </p:pic>
    </p:spTree>
    <p:extLst>
      <p:ext uri="{BB962C8B-B14F-4D97-AF65-F5344CB8AC3E}">
        <p14:creationId xmlns:p14="http://schemas.microsoft.com/office/powerpoint/2010/main" val="334168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08" cy="4581128"/>
          </a:xfrm>
        </p:spPr>
      </p:pic>
    </p:spTree>
    <p:extLst>
      <p:ext uri="{BB962C8B-B14F-4D97-AF65-F5344CB8AC3E}">
        <p14:creationId xmlns:p14="http://schemas.microsoft.com/office/powerpoint/2010/main" val="383108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9681" cy="6093296"/>
          </a:xfrm>
        </p:spPr>
      </p:pic>
    </p:spTree>
    <p:extLst>
      <p:ext uri="{BB962C8B-B14F-4D97-AF65-F5344CB8AC3E}">
        <p14:creationId xmlns:p14="http://schemas.microsoft.com/office/powerpoint/2010/main" val="159484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3" y="0"/>
            <a:ext cx="9068059" cy="6021288"/>
          </a:xfrm>
        </p:spPr>
      </p:pic>
    </p:spTree>
    <p:extLst>
      <p:ext uri="{BB962C8B-B14F-4D97-AF65-F5344CB8AC3E}">
        <p14:creationId xmlns:p14="http://schemas.microsoft.com/office/powerpoint/2010/main" val="34143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/>
          </a:bodyPr>
          <a:lstStyle/>
          <a:p>
            <a:r>
              <a:rPr lang="it-IT" sz="1400" smtClean="0"/>
              <a:t>Gerusalemme, Ascensione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567"/>
            <a:ext cx="3061877" cy="6865567"/>
          </a:xfrm>
        </p:spPr>
      </p:pic>
    </p:spTree>
    <p:extLst>
      <p:ext uri="{BB962C8B-B14F-4D97-AF65-F5344CB8AC3E}">
        <p14:creationId xmlns:p14="http://schemas.microsoft.com/office/powerpoint/2010/main" val="296107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341" cy="5157192"/>
          </a:xfrm>
        </p:spPr>
      </p:pic>
    </p:spTree>
    <p:extLst>
      <p:ext uri="{BB962C8B-B14F-4D97-AF65-F5344CB8AC3E}">
        <p14:creationId xmlns:p14="http://schemas.microsoft.com/office/powerpoint/2010/main" val="356771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5788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5679" cy="6858000"/>
          </a:xfrm>
        </p:spPr>
      </p:pic>
    </p:spTree>
    <p:extLst>
      <p:ext uri="{BB962C8B-B14F-4D97-AF65-F5344CB8AC3E}">
        <p14:creationId xmlns:p14="http://schemas.microsoft.com/office/powerpoint/2010/main" val="855639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Presentazione su schermo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Gerusalemme, veduta.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Gerusalemme, Ascensione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veduta. </dc:title>
  <dc:creator>lenovo</dc:creator>
  <cp:lastModifiedBy>lenovo</cp:lastModifiedBy>
  <cp:revision>3</cp:revision>
  <dcterms:created xsi:type="dcterms:W3CDTF">2016-06-02T13:59:42Z</dcterms:created>
  <dcterms:modified xsi:type="dcterms:W3CDTF">2016-06-04T12:33:44Z</dcterms:modified>
</cp:coreProperties>
</file>