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52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9919F-12A4-4629-9713-23EAF78D4D4F}" type="datetimeFigureOut">
              <a:rPr lang="it-IT" smtClean="0"/>
              <a:t>13/08/2018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9E2DF-7501-44EC-A269-70CE4ABAAB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616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9919F-12A4-4629-9713-23EAF78D4D4F}" type="datetimeFigureOut">
              <a:rPr lang="it-IT" smtClean="0"/>
              <a:t>13/08/2018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9E2DF-7501-44EC-A269-70CE4ABAAB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5004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9919F-12A4-4629-9713-23EAF78D4D4F}" type="datetimeFigureOut">
              <a:rPr lang="it-IT" smtClean="0"/>
              <a:t>13/08/2018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9E2DF-7501-44EC-A269-70CE4ABAAB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320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9919F-12A4-4629-9713-23EAF78D4D4F}" type="datetimeFigureOut">
              <a:rPr lang="it-IT" smtClean="0"/>
              <a:t>13/08/2018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9E2DF-7501-44EC-A269-70CE4ABAAB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8930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9919F-12A4-4629-9713-23EAF78D4D4F}" type="datetimeFigureOut">
              <a:rPr lang="it-IT" smtClean="0"/>
              <a:t>13/08/2018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9E2DF-7501-44EC-A269-70CE4ABAAB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4859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9919F-12A4-4629-9713-23EAF78D4D4F}" type="datetimeFigureOut">
              <a:rPr lang="it-IT" smtClean="0"/>
              <a:t>13/08/2018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9E2DF-7501-44EC-A269-70CE4ABAAB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119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9919F-12A4-4629-9713-23EAF78D4D4F}" type="datetimeFigureOut">
              <a:rPr lang="it-IT" smtClean="0"/>
              <a:t>13/08/2018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9E2DF-7501-44EC-A269-70CE4ABAAB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3685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9919F-12A4-4629-9713-23EAF78D4D4F}" type="datetimeFigureOut">
              <a:rPr lang="it-IT" smtClean="0"/>
              <a:t>13/08/2018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9E2DF-7501-44EC-A269-70CE4ABAAB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1031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9919F-12A4-4629-9713-23EAF78D4D4F}" type="datetimeFigureOut">
              <a:rPr lang="it-IT" smtClean="0"/>
              <a:t>13/08/2018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9E2DF-7501-44EC-A269-70CE4ABAAB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5160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9919F-12A4-4629-9713-23EAF78D4D4F}" type="datetimeFigureOut">
              <a:rPr lang="it-IT" smtClean="0"/>
              <a:t>13/08/2018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9E2DF-7501-44EC-A269-70CE4ABAAB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453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9919F-12A4-4629-9713-23EAF78D4D4F}" type="datetimeFigureOut">
              <a:rPr lang="it-IT" smtClean="0"/>
              <a:t>13/08/2018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9E2DF-7501-44EC-A269-70CE4ABAAB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2305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9919F-12A4-4629-9713-23EAF78D4D4F}" type="datetimeFigureOut">
              <a:rPr lang="it-IT" smtClean="0"/>
              <a:t>13/08/2018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9E2DF-7501-44EC-A269-70CE4ABAAB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4446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923928" y="2130425"/>
            <a:ext cx="4534272" cy="1470025"/>
          </a:xfrm>
        </p:spPr>
        <p:txBody>
          <a:bodyPr>
            <a:normAutofit/>
          </a:bodyPr>
          <a:lstStyle/>
          <a:p>
            <a:r>
              <a:rPr lang="it-IT" sz="1400" dirty="0" smtClean="0"/>
              <a:t>Gerusalemme, </a:t>
            </a:r>
            <a:r>
              <a:rPr lang="it-IT" sz="1400" dirty="0" err="1" smtClean="0"/>
              <a:t>Cedron</a:t>
            </a:r>
            <a:r>
              <a:rPr lang="it-IT" sz="1400" dirty="0" smtClean="0"/>
              <a:t>, separa la città vecchia dal Monte degli Ulivi. Vista del monumento di </a:t>
            </a:r>
            <a:r>
              <a:rPr lang="it-IT" sz="1400" dirty="0" err="1" smtClean="0"/>
              <a:t>Absalonne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" y="2522"/>
            <a:ext cx="3199285" cy="691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624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0932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Le tombe di Assalonne, S. Giacomo, Zaccaria, Sullo sfondo cimitero ebraico degli Ulivi</a:t>
            </a:r>
            <a:endParaRPr lang="it-IT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858049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20333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35</Words>
  <Application>Microsoft Office PowerPoint</Application>
  <PresentationFormat>Presentazione su schermo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3" baseType="lpstr">
      <vt:lpstr>Tema di Office</vt:lpstr>
      <vt:lpstr>Gerusalemme, Cedron, separa la città vecchia dal Monte degli Ulivi. Vista del monumento di Absalonne</vt:lpstr>
      <vt:lpstr>Le tombe di Assalonne, S. Giacomo, Zaccaria, Sullo sfondo cimitero ebraico degli Ulivi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Gerusalemme, Cedron, separa la città vecchia dal Monte degli Ulivi. Vista del monumento di Absalonne</dc:title>
  <dc:creator>lenovo</dc:creator>
  <cp:lastModifiedBy>lenovo</cp:lastModifiedBy>
  <cp:revision>3</cp:revision>
  <dcterms:created xsi:type="dcterms:W3CDTF">2016-06-02T16:56:54Z</dcterms:created>
  <dcterms:modified xsi:type="dcterms:W3CDTF">2018-08-13T09:10:02Z</dcterms:modified>
</cp:coreProperties>
</file>