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68" r:id="rId4"/>
    <p:sldId id="296" r:id="rId5"/>
    <p:sldId id="297" r:id="rId6"/>
    <p:sldId id="271" r:id="rId7"/>
    <p:sldId id="261" r:id="rId8"/>
    <p:sldId id="282" r:id="rId9"/>
    <p:sldId id="264" r:id="rId10"/>
    <p:sldId id="277" r:id="rId11"/>
    <p:sldId id="292" r:id="rId12"/>
    <p:sldId id="258" r:id="rId13"/>
    <p:sldId id="259" r:id="rId14"/>
    <p:sldId id="260" r:id="rId15"/>
    <p:sldId id="257" r:id="rId16"/>
    <p:sldId id="262" r:id="rId17"/>
    <p:sldId id="293" r:id="rId18"/>
    <p:sldId id="263" r:id="rId19"/>
    <p:sldId id="294" r:id="rId20"/>
    <p:sldId id="295" r:id="rId21"/>
    <p:sldId id="265" r:id="rId22"/>
    <p:sldId id="269" r:id="rId23"/>
    <p:sldId id="266" r:id="rId24"/>
    <p:sldId id="267" r:id="rId25"/>
    <p:sldId id="270" r:id="rId26"/>
    <p:sldId id="272" r:id="rId27"/>
    <p:sldId id="273" r:id="rId28"/>
    <p:sldId id="274" r:id="rId29"/>
    <p:sldId id="275" r:id="rId30"/>
    <p:sldId id="276" r:id="rId31"/>
    <p:sldId id="278" r:id="rId32"/>
    <p:sldId id="279" r:id="rId33"/>
    <p:sldId id="280" r:id="rId34"/>
    <p:sldId id="281" r:id="rId35"/>
    <p:sldId id="283" r:id="rId36"/>
    <p:sldId id="289" r:id="rId37"/>
    <p:sldId id="284" r:id="rId38"/>
    <p:sldId id="286" r:id="rId39"/>
    <p:sldId id="287" r:id="rId40"/>
    <p:sldId id="288" r:id="rId41"/>
    <p:sldId id="290" r:id="rId42"/>
    <p:sldId id="291" r:id="rId4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4" d="100"/>
          <a:sy n="44" d="100"/>
        </p:scale>
        <p:origin x="-1116" y="-72"/>
      </p:cViewPr>
      <p:guideLst>
        <p:guide orient="horz" pos="2160"/>
        <p:guide pos="2880"/>
      </p:guideLst>
    </p:cSldViewPr>
  </p:slideViewPr>
  <p:notesTextViewPr>
    <p:cViewPr>
      <p:scale>
        <a:sx n="1" d="1"/>
        <a:sy n="1" d="1"/>
      </p:scale>
      <p:origin x="0" y="0"/>
    </p:cViewPr>
  </p:notesTextViewPr>
  <p:sorterViewPr>
    <p:cViewPr>
      <p:scale>
        <a:sx n="100" d="100"/>
        <a:sy n="100" d="100"/>
      </p:scale>
      <p:origin x="0" y="40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C4060D6-7A4F-409C-8328-E0DA5CDAD5D7}" type="datetimeFigureOut">
              <a:rPr lang="it-IT" smtClean="0"/>
              <a:t>02/02/2019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826C508-81F6-4548-8F47-EBB71C180BBA}" type="slidenum">
              <a:rPr lang="it-IT" smtClean="0"/>
              <a:t>‹N›</a:t>
            </a:fld>
            <a:endParaRPr lang="it-IT"/>
          </a:p>
        </p:txBody>
      </p:sp>
    </p:spTree>
    <p:extLst>
      <p:ext uri="{BB962C8B-B14F-4D97-AF65-F5344CB8AC3E}">
        <p14:creationId xmlns:p14="http://schemas.microsoft.com/office/powerpoint/2010/main" val="426811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C4060D6-7A4F-409C-8328-E0DA5CDAD5D7}" type="datetimeFigureOut">
              <a:rPr lang="it-IT" smtClean="0"/>
              <a:t>02/02/2019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826C508-81F6-4548-8F47-EBB71C180BBA}" type="slidenum">
              <a:rPr lang="it-IT" smtClean="0"/>
              <a:t>‹N›</a:t>
            </a:fld>
            <a:endParaRPr lang="it-IT"/>
          </a:p>
        </p:txBody>
      </p:sp>
    </p:spTree>
    <p:extLst>
      <p:ext uri="{BB962C8B-B14F-4D97-AF65-F5344CB8AC3E}">
        <p14:creationId xmlns:p14="http://schemas.microsoft.com/office/powerpoint/2010/main" val="3369567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C4060D6-7A4F-409C-8328-E0DA5CDAD5D7}" type="datetimeFigureOut">
              <a:rPr lang="it-IT" smtClean="0"/>
              <a:t>02/02/2019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826C508-81F6-4548-8F47-EBB71C180BBA}" type="slidenum">
              <a:rPr lang="it-IT" smtClean="0"/>
              <a:t>‹N›</a:t>
            </a:fld>
            <a:endParaRPr lang="it-IT"/>
          </a:p>
        </p:txBody>
      </p:sp>
    </p:spTree>
    <p:extLst>
      <p:ext uri="{BB962C8B-B14F-4D97-AF65-F5344CB8AC3E}">
        <p14:creationId xmlns:p14="http://schemas.microsoft.com/office/powerpoint/2010/main" val="1358697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C4060D6-7A4F-409C-8328-E0DA5CDAD5D7}" type="datetimeFigureOut">
              <a:rPr lang="it-IT" smtClean="0"/>
              <a:t>02/02/2019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826C508-81F6-4548-8F47-EBB71C180BBA}" type="slidenum">
              <a:rPr lang="it-IT" smtClean="0"/>
              <a:t>‹N›</a:t>
            </a:fld>
            <a:endParaRPr lang="it-IT"/>
          </a:p>
        </p:txBody>
      </p:sp>
    </p:spTree>
    <p:extLst>
      <p:ext uri="{BB962C8B-B14F-4D97-AF65-F5344CB8AC3E}">
        <p14:creationId xmlns:p14="http://schemas.microsoft.com/office/powerpoint/2010/main" val="382637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C4060D6-7A4F-409C-8328-E0DA5CDAD5D7}" type="datetimeFigureOut">
              <a:rPr lang="it-IT" smtClean="0"/>
              <a:t>02/02/2019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826C508-81F6-4548-8F47-EBB71C180BBA}" type="slidenum">
              <a:rPr lang="it-IT" smtClean="0"/>
              <a:t>‹N›</a:t>
            </a:fld>
            <a:endParaRPr lang="it-IT"/>
          </a:p>
        </p:txBody>
      </p:sp>
    </p:spTree>
    <p:extLst>
      <p:ext uri="{BB962C8B-B14F-4D97-AF65-F5344CB8AC3E}">
        <p14:creationId xmlns:p14="http://schemas.microsoft.com/office/powerpoint/2010/main" val="204116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C4060D6-7A4F-409C-8328-E0DA5CDAD5D7}" type="datetimeFigureOut">
              <a:rPr lang="it-IT" smtClean="0"/>
              <a:t>02/02/2019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826C508-81F6-4548-8F47-EBB71C180BBA}" type="slidenum">
              <a:rPr lang="it-IT" smtClean="0"/>
              <a:t>‹N›</a:t>
            </a:fld>
            <a:endParaRPr lang="it-IT"/>
          </a:p>
        </p:txBody>
      </p:sp>
    </p:spTree>
    <p:extLst>
      <p:ext uri="{BB962C8B-B14F-4D97-AF65-F5344CB8AC3E}">
        <p14:creationId xmlns:p14="http://schemas.microsoft.com/office/powerpoint/2010/main" val="360762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C4060D6-7A4F-409C-8328-E0DA5CDAD5D7}" type="datetimeFigureOut">
              <a:rPr lang="it-IT" smtClean="0"/>
              <a:t>02/02/2019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826C508-81F6-4548-8F47-EBB71C180BBA}" type="slidenum">
              <a:rPr lang="it-IT" smtClean="0"/>
              <a:t>‹N›</a:t>
            </a:fld>
            <a:endParaRPr lang="it-IT"/>
          </a:p>
        </p:txBody>
      </p:sp>
    </p:spTree>
    <p:extLst>
      <p:ext uri="{BB962C8B-B14F-4D97-AF65-F5344CB8AC3E}">
        <p14:creationId xmlns:p14="http://schemas.microsoft.com/office/powerpoint/2010/main" val="2440641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C4060D6-7A4F-409C-8328-E0DA5CDAD5D7}" type="datetimeFigureOut">
              <a:rPr lang="it-IT" smtClean="0"/>
              <a:t>02/02/2019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826C508-81F6-4548-8F47-EBB71C180BBA}" type="slidenum">
              <a:rPr lang="it-IT" smtClean="0"/>
              <a:t>‹N›</a:t>
            </a:fld>
            <a:endParaRPr lang="it-IT"/>
          </a:p>
        </p:txBody>
      </p:sp>
    </p:spTree>
    <p:extLst>
      <p:ext uri="{BB962C8B-B14F-4D97-AF65-F5344CB8AC3E}">
        <p14:creationId xmlns:p14="http://schemas.microsoft.com/office/powerpoint/2010/main" val="1224036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C4060D6-7A4F-409C-8328-E0DA5CDAD5D7}" type="datetimeFigureOut">
              <a:rPr lang="it-IT" smtClean="0"/>
              <a:t>02/02/2019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826C508-81F6-4548-8F47-EBB71C180BBA}" type="slidenum">
              <a:rPr lang="it-IT" smtClean="0"/>
              <a:t>‹N›</a:t>
            </a:fld>
            <a:endParaRPr lang="it-IT"/>
          </a:p>
        </p:txBody>
      </p:sp>
    </p:spTree>
    <p:extLst>
      <p:ext uri="{BB962C8B-B14F-4D97-AF65-F5344CB8AC3E}">
        <p14:creationId xmlns:p14="http://schemas.microsoft.com/office/powerpoint/2010/main" val="3376053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C4060D6-7A4F-409C-8328-E0DA5CDAD5D7}" type="datetimeFigureOut">
              <a:rPr lang="it-IT" smtClean="0"/>
              <a:t>02/02/2019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826C508-81F6-4548-8F47-EBB71C180BBA}" type="slidenum">
              <a:rPr lang="it-IT" smtClean="0"/>
              <a:t>‹N›</a:t>
            </a:fld>
            <a:endParaRPr lang="it-IT"/>
          </a:p>
        </p:txBody>
      </p:sp>
    </p:spTree>
    <p:extLst>
      <p:ext uri="{BB962C8B-B14F-4D97-AF65-F5344CB8AC3E}">
        <p14:creationId xmlns:p14="http://schemas.microsoft.com/office/powerpoint/2010/main" val="3589457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C4060D6-7A4F-409C-8328-E0DA5CDAD5D7}" type="datetimeFigureOut">
              <a:rPr lang="it-IT" smtClean="0"/>
              <a:t>02/02/2019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826C508-81F6-4548-8F47-EBB71C180BBA}" type="slidenum">
              <a:rPr lang="it-IT" smtClean="0"/>
              <a:t>‹N›</a:t>
            </a:fld>
            <a:endParaRPr lang="it-IT"/>
          </a:p>
        </p:txBody>
      </p:sp>
    </p:spTree>
    <p:extLst>
      <p:ext uri="{BB962C8B-B14F-4D97-AF65-F5344CB8AC3E}">
        <p14:creationId xmlns:p14="http://schemas.microsoft.com/office/powerpoint/2010/main" val="1912357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4060D6-7A4F-409C-8328-E0DA5CDAD5D7}" type="datetimeFigureOut">
              <a:rPr lang="it-IT" smtClean="0"/>
              <a:t>02/02/2019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6C508-81F6-4548-8F47-EBB71C180BBA}" type="slidenum">
              <a:rPr lang="it-IT" smtClean="0"/>
              <a:t>‹N›</a:t>
            </a:fld>
            <a:endParaRPr lang="it-IT"/>
          </a:p>
        </p:txBody>
      </p:sp>
    </p:spTree>
    <p:extLst>
      <p:ext uri="{BB962C8B-B14F-4D97-AF65-F5344CB8AC3E}">
        <p14:creationId xmlns:p14="http://schemas.microsoft.com/office/powerpoint/2010/main" val="2307838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707904" y="2130425"/>
            <a:ext cx="4750296" cy="1470025"/>
          </a:xfrm>
        </p:spPr>
        <p:txBody>
          <a:bodyPr>
            <a:normAutofit/>
          </a:bodyPr>
          <a:lstStyle/>
          <a:p>
            <a:r>
              <a:rPr lang="it-IT" sz="1400" dirty="0" smtClean="0"/>
              <a:t>Gerusalemme</a:t>
            </a:r>
            <a:r>
              <a:rPr lang="it-IT" sz="1400" smtClean="0"/>
              <a:t>, Cenacolo</a:t>
            </a:r>
            <a:endParaRPr lang="it-IT" sz="1400" dirty="0"/>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 y="-1635"/>
            <a:ext cx="3203728" cy="6859635"/>
          </a:xfrm>
          <a:prstGeom prst="rect">
            <a:avLst/>
          </a:prstGeom>
        </p:spPr>
      </p:pic>
    </p:spTree>
    <p:extLst>
      <p:ext uri="{BB962C8B-B14F-4D97-AF65-F5344CB8AC3E}">
        <p14:creationId xmlns:p14="http://schemas.microsoft.com/office/powerpoint/2010/main" val="34539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781281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072"/>
            <a:ext cx="9185266" cy="5511160"/>
          </a:xfrm>
        </p:spPr>
      </p:pic>
    </p:spTree>
    <p:extLst>
      <p:ext uri="{BB962C8B-B14F-4D97-AF65-F5344CB8AC3E}">
        <p14:creationId xmlns:p14="http://schemas.microsoft.com/office/powerpoint/2010/main" val="2560169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165304"/>
            <a:ext cx="8229600" cy="692696"/>
          </a:xfrm>
        </p:spPr>
        <p:txBody>
          <a:bodyPr>
            <a:normAutofit fontScale="90000"/>
          </a:bodyPr>
          <a:lstStyle/>
          <a:p>
            <a:r>
              <a:rPr lang="it-IT" sz="1400" dirty="0"/>
              <a:t>In uno degli archivolti sono visibili i resti della figura di un agnello. </a:t>
            </a:r>
            <a:br>
              <a:rPr lang="it-IT" sz="1400" dirty="0"/>
            </a:br>
            <a:r>
              <a:rPr lang="it-IT" sz="1400" dirty="0" smtClean="0"/>
              <a:t>.</a:t>
            </a:r>
            <a:r>
              <a:rPr lang="it-IT" sz="1400" dirty="0"/>
              <a:t/>
            </a:r>
            <a:br>
              <a:rPr lang="it-IT" sz="1400" dirty="0"/>
            </a:b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537" y="0"/>
            <a:ext cx="9163915" cy="4725144"/>
          </a:xfrm>
        </p:spPr>
      </p:pic>
    </p:spTree>
    <p:extLst>
      <p:ext uri="{BB962C8B-B14F-4D97-AF65-F5344CB8AC3E}">
        <p14:creationId xmlns:p14="http://schemas.microsoft.com/office/powerpoint/2010/main" val="2116564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93296"/>
            <a:ext cx="9144000" cy="764704"/>
          </a:xfrm>
        </p:spPr>
        <p:txBody>
          <a:bodyPr>
            <a:normAutofit/>
          </a:bodyPr>
          <a:lstStyle/>
          <a:p>
            <a:r>
              <a:rPr lang="it-IT" sz="1400" dirty="0"/>
              <a:t>La sala del Cenacolo conserva l'architettura gotica con la quale fu restaurata nel XIV secolo. Nella fotografia, scattata dalla zona dell'entrata, si vedono la costruzione per la preghiera musulmana nel muro di destra, e la scala e la Porta che conducono alla cappella della discesa dello Spirito Santo sulla parete di fondo</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656"/>
            <a:ext cx="9144000" cy="6089904"/>
          </a:xfrm>
        </p:spPr>
      </p:pic>
    </p:spTree>
    <p:extLst>
      <p:ext uri="{BB962C8B-B14F-4D97-AF65-F5344CB8AC3E}">
        <p14:creationId xmlns:p14="http://schemas.microsoft.com/office/powerpoint/2010/main" val="1785662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949280"/>
            <a:ext cx="9144000" cy="908720"/>
          </a:xfrm>
        </p:spPr>
        <p:txBody>
          <a:bodyPr>
            <a:normAutofit/>
          </a:bodyPr>
          <a:lstStyle/>
          <a:p>
            <a:r>
              <a:rPr lang="it-IT" sz="1400" dirty="0"/>
              <a:t>Sala in cui si ricordava la discesa dello Spirito Santo. Si apre molte poche volte all'anno, per esempio il giorno di Pentecoste</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39944" cy="6093296"/>
          </a:xfrm>
        </p:spPr>
      </p:pic>
    </p:spTree>
    <p:extLst>
      <p:ext uri="{BB962C8B-B14F-4D97-AF65-F5344CB8AC3E}">
        <p14:creationId xmlns:p14="http://schemas.microsoft.com/office/powerpoint/2010/main" val="1197526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3712"/>
            <a:ext cx="4556563" cy="6829048"/>
          </a:xfrm>
        </p:spPr>
      </p:pic>
    </p:spTree>
    <p:extLst>
      <p:ext uri="{BB962C8B-B14F-4D97-AF65-F5344CB8AC3E}">
        <p14:creationId xmlns:p14="http://schemas.microsoft.com/office/powerpoint/2010/main" val="548995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60" y="14848"/>
            <a:ext cx="9113222" cy="6078448"/>
          </a:xfrm>
        </p:spPr>
      </p:pic>
    </p:spTree>
    <p:extLst>
      <p:ext uri="{BB962C8B-B14F-4D97-AF65-F5344CB8AC3E}">
        <p14:creationId xmlns:p14="http://schemas.microsoft.com/office/powerpoint/2010/main" val="1996809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a:bodyPr>
          <a:lstStyle/>
          <a:p>
            <a:r>
              <a:rPr lang="it-IT" sz="2000" dirty="0" smtClean="0"/>
              <a:t>Interno del Cenacolo</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1449"/>
            <a:ext cx="8091397"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464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8"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72"/>
            <a:ext cx="7912778" cy="6855728"/>
          </a:xfrm>
        </p:spPr>
      </p:pic>
    </p:spTree>
    <p:extLst>
      <p:ext uri="{BB962C8B-B14F-4D97-AF65-F5344CB8AC3E}">
        <p14:creationId xmlns:p14="http://schemas.microsoft.com/office/powerpoint/2010/main" val="2379600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63888" y="274638"/>
            <a:ext cx="5122912" cy="1143000"/>
          </a:xfrm>
        </p:spPr>
        <p:txBody>
          <a:bodyPr>
            <a:normAutofit/>
          </a:bodyPr>
          <a:lstStyle/>
          <a:p>
            <a:r>
              <a:rPr lang="it-IT" sz="2000" dirty="0" smtClean="0"/>
              <a:t>Pio </a:t>
            </a:r>
            <a:r>
              <a:rPr lang="it-IT" sz="2000" dirty="0" err="1" smtClean="0"/>
              <a:t>Pellecano</a:t>
            </a:r>
            <a:r>
              <a:rPr lang="it-IT" sz="2000" dirty="0" smtClean="0"/>
              <a:t>, capitello all’interno del Cenacolo</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2987824" cy="690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2745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975574" cy="6858000"/>
          </a:xfrm>
        </p:spPr>
      </p:pic>
    </p:spTree>
    <p:extLst>
      <p:ext uri="{BB962C8B-B14F-4D97-AF65-F5344CB8AC3E}">
        <p14:creationId xmlns:p14="http://schemas.microsoft.com/office/powerpoint/2010/main" val="3763510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274638"/>
            <a:ext cx="3322712" cy="1143000"/>
          </a:xfrm>
        </p:spPr>
        <p:txBody>
          <a:bodyPr>
            <a:normAutofit/>
          </a:bodyPr>
          <a:lstStyle/>
          <a:p>
            <a:r>
              <a:rPr lang="it-IT" sz="2000" dirty="0" smtClean="0"/>
              <a:t>Ultima </a:t>
            </a:r>
            <a:r>
              <a:rPr lang="it-IT" sz="2000" dirty="0" err="1" smtClean="0"/>
              <a:t>cena,mMiniatura</a:t>
            </a:r>
            <a:r>
              <a:rPr lang="it-IT" sz="2000" dirty="0" smtClean="0"/>
              <a:t> di un Lezionario armeno del XII secolo</a:t>
            </a:r>
            <a:endParaRPr lang="it-IT" sz="20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2650"/>
            <a:ext cx="5219014" cy="683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576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52"/>
            <a:ext cx="9139415" cy="6092944"/>
          </a:xfrm>
        </p:spPr>
      </p:pic>
    </p:spTree>
    <p:extLst>
      <p:ext uri="{BB962C8B-B14F-4D97-AF65-F5344CB8AC3E}">
        <p14:creationId xmlns:p14="http://schemas.microsoft.com/office/powerpoint/2010/main" val="3268190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4" y="0"/>
            <a:ext cx="9144000" cy="6858000"/>
          </a:xfrm>
        </p:spPr>
      </p:pic>
    </p:spTree>
    <p:extLst>
      <p:ext uri="{BB962C8B-B14F-4D97-AF65-F5344CB8AC3E}">
        <p14:creationId xmlns:p14="http://schemas.microsoft.com/office/powerpoint/2010/main" val="32170169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099864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33" y="0"/>
            <a:ext cx="9288929" cy="4077072"/>
          </a:xfrm>
        </p:spPr>
      </p:pic>
    </p:spTree>
    <p:extLst>
      <p:ext uri="{BB962C8B-B14F-4D97-AF65-F5344CB8AC3E}">
        <p14:creationId xmlns:p14="http://schemas.microsoft.com/office/powerpoint/2010/main" val="1385745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481454" cy="6858000"/>
          </a:xfrm>
        </p:spPr>
      </p:pic>
    </p:spTree>
    <p:extLst>
      <p:ext uri="{BB962C8B-B14F-4D97-AF65-F5344CB8AC3E}">
        <p14:creationId xmlns:p14="http://schemas.microsoft.com/office/powerpoint/2010/main" val="24204431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664"/>
            <a:ext cx="9140447" cy="6855336"/>
          </a:xfrm>
        </p:spPr>
      </p:pic>
    </p:spTree>
    <p:extLst>
      <p:ext uri="{BB962C8B-B14F-4D97-AF65-F5344CB8AC3E}">
        <p14:creationId xmlns:p14="http://schemas.microsoft.com/office/powerpoint/2010/main" val="8712962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87" y="17904"/>
            <a:ext cx="6794797" cy="6840096"/>
          </a:xfrm>
        </p:spPr>
      </p:pic>
    </p:spTree>
    <p:extLst>
      <p:ext uri="{BB962C8B-B14F-4D97-AF65-F5344CB8AC3E}">
        <p14:creationId xmlns:p14="http://schemas.microsoft.com/office/powerpoint/2010/main" val="3765524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9093" cy="6093296"/>
          </a:xfrm>
        </p:spPr>
      </p:pic>
    </p:spTree>
    <p:extLst>
      <p:ext uri="{BB962C8B-B14F-4D97-AF65-F5344CB8AC3E}">
        <p14:creationId xmlns:p14="http://schemas.microsoft.com/office/powerpoint/2010/main" val="41749265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218315" cy="5661248"/>
          </a:xfrm>
        </p:spPr>
      </p:pic>
    </p:spTree>
    <p:extLst>
      <p:ext uri="{BB962C8B-B14F-4D97-AF65-F5344CB8AC3E}">
        <p14:creationId xmlns:p14="http://schemas.microsoft.com/office/powerpoint/2010/main" val="3910006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68" y="9520"/>
            <a:ext cx="9131306" cy="6848480"/>
          </a:xfrm>
        </p:spPr>
      </p:pic>
    </p:spTree>
    <p:extLst>
      <p:ext uri="{BB962C8B-B14F-4D97-AF65-F5344CB8AC3E}">
        <p14:creationId xmlns:p14="http://schemas.microsoft.com/office/powerpoint/2010/main" val="3886241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0" y="0"/>
            <a:ext cx="9143999" cy="6858000"/>
          </a:xfrm>
        </p:spPr>
      </p:pic>
    </p:spTree>
    <p:extLst>
      <p:ext uri="{BB962C8B-B14F-4D97-AF65-F5344CB8AC3E}">
        <p14:creationId xmlns:p14="http://schemas.microsoft.com/office/powerpoint/2010/main" val="1745210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0" y="0"/>
            <a:ext cx="9134139" cy="6237312"/>
          </a:xfrm>
        </p:spPr>
      </p:pic>
    </p:spTree>
    <p:extLst>
      <p:ext uri="{BB962C8B-B14F-4D97-AF65-F5344CB8AC3E}">
        <p14:creationId xmlns:p14="http://schemas.microsoft.com/office/powerpoint/2010/main" val="4731589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0" y="0"/>
            <a:ext cx="9188611" cy="5949280"/>
          </a:xfrm>
        </p:spPr>
      </p:pic>
    </p:spTree>
    <p:extLst>
      <p:ext uri="{BB962C8B-B14F-4D97-AF65-F5344CB8AC3E}">
        <p14:creationId xmlns:p14="http://schemas.microsoft.com/office/powerpoint/2010/main" val="27316133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211227" cy="5373216"/>
          </a:xfrm>
        </p:spPr>
      </p:pic>
    </p:spTree>
    <p:extLst>
      <p:ext uri="{BB962C8B-B14F-4D97-AF65-F5344CB8AC3E}">
        <p14:creationId xmlns:p14="http://schemas.microsoft.com/office/powerpoint/2010/main" val="32979288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656"/>
            <a:ext cx="5135508" cy="6847344"/>
          </a:xfrm>
        </p:spPr>
      </p:pic>
    </p:spTree>
    <p:extLst>
      <p:ext uri="{BB962C8B-B14F-4D97-AF65-F5344CB8AC3E}">
        <p14:creationId xmlns:p14="http://schemas.microsoft.com/office/powerpoint/2010/main" val="933880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24" y="0"/>
            <a:ext cx="8572500" cy="6858000"/>
          </a:xfrm>
        </p:spPr>
      </p:pic>
    </p:spTree>
    <p:extLst>
      <p:ext uri="{BB962C8B-B14F-4D97-AF65-F5344CB8AC3E}">
        <p14:creationId xmlns:p14="http://schemas.microsoft.com/office/powerpoint/2010/main" val="12140481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9" y="7992"/>
            <a:ext cx="9104903" cy="6850008"/>
          </a:xfrm>
        </p:spPr>
      </p:pic>
    </p:spTree>
    <p:extLst>
      <p:ext uri="{BB962C8B-B14F-4D97-AF65-F5344CB8AC3E}">
        <p14:creationId xmlns:p14="http://schemas.microsoft.com/office/powerpoint/2010/main" val="8722332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9040"/>
            <a:ext cx="8527382" cy="6838960"/>
          </a:xfrm>
        </p:spPr>
      </p:pic>
    </p:spTree>
    <p:extLst>
      <p:ext uri="{BB962C8B-B14F-4D97-AF65-F5344CB8AC3E}">
        <p14:creationId xmlns:p14="http://schemas.microsoft.com/office/powerpoint/2010/main" val="337155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872" y="0"/>
            <a:ext cx="9071620" cy="6021288"/>
          </a:xfrm>
        </p:spPr>
      </p:pic>
    </p:spTree>
    <p:extLst>
      <p:ext uri="{BB962C8B-B14F-4D97-AF65-F5344CB8AC3E}">
        <p14:creationId xmlns:p14="http://schemas.microsoft.com/office/powerpoint/2010/main" val="21745196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8061192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a:bodyPr>
          <a:lstStyle/>
          <a:p>
            <a:r>
              <a:rPr lang="it-IT" sz="2000" dirty="0" smtClean="0"/>
              <a:t>Edifici intorno al Cenacolo</a:t>
            </a:r>
            <a:endParaRPr lang="it-IT" sz="2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0"/>
            <a:ext cx="8758314" cy="6377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2178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2" y="0"/>
            <a:ext cx="9225092" cy="5805264"/>
          </a:xfrm>
        </p:spPr>
      </p:pic>
    </p:spTree>
    <p:extLst>
      <p:ext uri="{BB962C8B-B14F-4D97-AF65-F5344CB8AC3E}">
        <p14:creationId xmlns:p14="http://schemas.microsoft.com/office/powerpoint/2010/main" val="12301306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 y="0"/>
            <a:ext cx="9132939" cy="3933056"/>
          </a:xfrm>
        </p:spPr>
      </p:pic>
    </p:spTree>
    <p:extLst>
      <p:ext uri="{BB962C8B-B14F-4D97-AF65-F5344CB8AC3E}">
        <p14:creationId xmlns:p14="http://schemas.microsoft.com/office/powerpoint/2010/main" val="26825428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76" y="0"/>
            <a:ext cx="9142304" cy="6381328"/>
          </a:xfrm>
        </p:spPr>
      </p:pic>
    </p:spTree>
    <p:extLst>
      <p:ext uri="{BB962C8B-B14F-4D97-AF65-F5344CB8AC3E}">
        <p14:creationId xmlns:p14="http://schemas.microsoft.com/office/powerpoint/2010/main" val="3736976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Ingresso al Cenacolo, ( </a:t>
            </a:r>
            <a:r>
              <a:rPr lang="it-IT" sz="2000" smtClean="0"/>
              <a:t>a sinistra )</a:t>
            </a:r>
            <a:endParaRPr lang="it-IT"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7090"/>
            <a:ext cx="718465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9577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p:spPr>
      </p:pic>
    </p:spTree>
    <p:extLst>
      <p:ext uri="{BB962C8B-B14F-4D97-AF65-F5344CB8AC3E}">
        <p14:creationId xmlns:p14="http://schemas.microsoft.com/office/powerpoint/2010/main" val="285090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949280"/>
            <a:ext cx="8229600" cy="908720"/>
          </a:xfrm>
        </p:spPr>
        <p:txBody>
          <a:bodyPr>
            <a:normAutofit/>
          </a:bodyPr>
          <a:lstStyle/>
          <a:p>
            <a:r>
              <a:rPr lang="it-IT" sz="1400" dirty="0"/>
              <a:t>A piano terra si conserva parte del chiostro del convento francescano del XIV secolo. Nella foto si vedono, al primo piano, le tre finestre del Cenacolo</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848"/>
            <a:ext cx="9117672" cy="6078448"/>
          </a:xfrm>
        </p:spPr>
      </p:pic>
    </p:spTree>
    <p:extLst>
      <p:ext uri="{BB962C8B-B14F-4D97-AF65-F5344CB8AC3E}">
        <p14:creationId xmlns:p14="http://schemas.microsoft.com/office/powerpoint/2010/main" val="2205737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57" y="5328"/>
            <a:ext cx="7457991" cy="6852672"/>
          </a:xfrm>
        </p:spPr>
      </p:pic>
    </p:spTree>
    <p:extLst>
      <p:ext uri="{BB962C8B-B14F-4D97-AF65-F5344CB8AC3E}">
        <p14:creationId xmlns:p14="http://schemas.microsoft.com/office/powerpoint/2010/main" val="28255152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120"/>
            <a:ext cx="9121173" cy="6840880"/>
          </a:xfrm>
        </p:spPr>
      </p:pic>
    </p:spTree>
    <p:extLst>
      <p:ext uri="{BB962C8B-B14F-4D97-AF65-F5344CB8AC3E}">
        <p14:creationId xmlns:p14="http://schemas.microsoft.com/office/powerpoint/2010/main" val="321784247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157</Words>
  <Application>Microsoft Office PowerPoint</Application>
  <PresentationFormat>Presentazione su schermo (4:3)</PresentationFormat>
  <Paragraphs>10</Paragraphs>
  <Slides>42</Slides>
  <Notes>0</Notes>
  <HiddenSlides>0</HiddenSlides>
  <MMClips>0</MMClips>
  <ScaleCrop>false</ScaleCrop>
  <HeadingPairs>
    <vt:vector size="4" baseType="variant">
      <vt:variant>
        <vt:lpstr>Tema</vt:lpstr>
      </vt:variant>
      <vt:variant>
        <vt:i4>1</vt:i4>
      </vt:variant>
      <vt:variant>
        <vt:lpstr>Titoli diapositive</vt:lpstr>
      </vt:variant>
      <vt:variant>
        <vt:i4>42</vt:i4>
      </vt:variant>
    </vt:vector>
  </HeadingPairs>
  <TitlesOfParts>
    <vt:vector size="43" baseType="lpstr">
      <vt:lpstr>Tema di Office</vt:lpstr>
      <vt:lpstr>Gerusalemme, Cenacolo</vt:lpstr>
      <vt:lpstr>Presentazione standard di PowerPoint</vt:lpstr>
      <vt:lpstr>Presentazione standard di PowerPoint</vt:lpstr>
      <vt:lpstr>Edifici intorno al Cenacolo</vt:lpstr>
      <vt:lpstr>Ingresso al Cenacolo, ( a sinistra )</vt:lpstr>
      <vt:lpstr>Presentazione standard di PowerPoint</vt:lpstr>
      <vt:lpstr>A piano terra si conserva parte del chiostro del convento francescano del XIV secolo. Nella foto si vedono, al primo piano, le tre finestre del Cenacolo</vt:lpstr>
      <vt:lpstr>Presentazione standard di PowerPoint</vt:lpstr>
      <vt:lpstr>Presentazione standard di PowerPoint</vt:lpstr>
      <vt:lpstr>Presentazione standard di PowerPoint</vt:lpstr>
      <vt:lpstr>Presentazione standard di PowerPoint</vt:lpstr>
      <vt:lpstr>In uno degli archivolti sono visibili i resti della figura di un agnello.  . </vt:lpstr>
      <vt:lpstr>La sala del Cenacolo conserva l'architettura gotica con la quale fu restaurata nel XIV secolo. Nella fotografia, scattata dalla zona dell'entrata, si vedono la costruzione per la preghiera musulmana nel muro di destra, e la scala e la Porta che conducono alla cappella della discesa dello Spirito Santo sulla parete di fondo</vt:lpstr>
      <vt:lpstr>Sala in cui si ricordava la discesa dello Spirito Santo. Si apre molte poche volte all'anno, per esempio il giorno di Pentecoste</vt:lpstr>
      <vt:lpstr>Presentazione standard di PowerPoint</vt:lpstr>
      <vt:lpstr>Presentazione standard di PowerPoint</vt:lpstr>
      <vt:lpstr>Interno del Cenacolo</vt:lpstr>
      <vt:lpstr>Presentazione standard di PowerPoint</vt:lpstr>
      <vt:lpstr>Pio Pellecano, capitello all’interno del Cenacolo</vt:lpstr>
      <vt:lpstr>Ultima cena,mMiniatura di un Lezionario armeno del XII secolo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Gerusalemme, Cenacolo</dc:title>
  <dc:creator>lenovo</dc:creator>
  <cp:lastModifiedBy>lenovo</cp:lastModifiedBy>
  <cp:revision>9</cp:revision>
  <dcterms:created xsi:type="dcterms:W3CDTF">2016-06-03T06:13:19Z</dcterms:created>
  <dcterms:modified xsi:type="dcterms:W3CDTF">2019-02-02T15:01:40Z</dcterms:modified>
</cp:coreProperties>
</file>