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71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92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95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28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44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29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71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88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75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30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4B88F-F5D9-427F-A559-22B504F00F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25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Dominus </a:t>
            </a:r>
            <a:r>
              <a:rPr lang="it-IT" sz="1400" dirty="0" err="1" smtClean="0"/>
              <a:t>flevit</a:t>
            </a:r>
            <a:r>
              <a:rPr lang="it-IT" sz="1400" dirty="0" smtClean="0"/>
              <a:t>., a metà </a:t>
            </a:r>
            <a:r>
              <a:rPr lang="it-IT" sz="1400" dirty="0" err="1" smtClean="0"/>
              <a:t>acosta</a:t>
            </a:r>
            <a:r>
              <a:rPr lang="it-IT" sz="1400" dirty="0" smtClean="0"/>
              <a:t> sul Monte degli Ulivi. Chiesa attuale del 1955, su resti di chiesa bizantina.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3292268" cy="69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 smtClean="0"/>
              <a:t>Monte degli Olivi, Dominus </a:t>
            </a:r>
            <a:r>
              <a:rPr lang="it-IT" sz="1400" dirty="0" err="1" smtClean="0"/>
              <a:t>flevit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456" cy="6093296"/>
          </a:xfrm>
        </p:spPr>
      </p:pic>
    </p:spTree>
    <p:extLst>
      <p:ext uri="{BB962C8B-B14F-4D97-AF65-F5344CB8AC3E}">
        <p14:creationId xmlns:p14="http://schemas.microsoft.com/office/powerpoint/2010/main" val="311376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843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Gerusalemme </a:t>
            </a:r>
            <a:r>
              <a:rPr lang="it-IT" sz="2000" dirty="0" err="1" smtClean="0"/>
              <a:t>dsl’interno</a:t>
            </a:r>
            <a:r>
              <a:rPr lang="it-IT" sz="2000" dirty="0" smtClean="0"/>
              <a:t> del Dominus </a:t>
            </a:r>
            <a:r>
              <a:rPr lang="it-IT" sz="2000" smtClean="0"/>
              <a:t>flevit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" y="0"/>
            <a:ext cx="61395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09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Capella</a:t>
            </a:r>
            <a:r>
              <a:rPr lang="it-IT" sz="2000" dirty="0" smtClean="0"/>
              <a:t> del Dominus </a:t>
            </a:r>
            <a:r>
              <a:rPr lang="it-IT" sz="2000" dirty="0" err="1" smtClean="0"/>
              <a:t>flevit</a:t>
            </a:r>
            <a:r>
              <a:rPr lang="it-IT" sz="2000" dirty="0" smtClean="0"/>
              <a:t> di fronte a Gerusalemme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157863" cy="636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67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43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Gerusalemme, Dominus flevit., a metà acosta sul Monte degli Ulivi. Chiesa attuale del 1955, su resti di chiesa bizantina.</vt:lpstr>
      <vt:lpstr>Monte degli Olivi, Dominus flevit</vt:lpstr>
      <vt:lpstr>Gerusalemme dsl’interno del Dominus flevit</vt:lpstr>
      <vt:lpstr>Capella del Dominus flevit di fronte a Gerusalemme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Dominus flevit., a metà acosta sul Monte degli Ulivi. Chiesa attuale del 1955, su resti di chiesa bizantina.</dc:title>
  <dc:creator>lenovo</dc:creator>
  <cp:lastModifiedBy>lenovo</cp:lastModifiedBy>
  <cp:revision>3</cp:revision>
  <dcterms:created xsi:type="dcterms:W3CDTF">2016-06-03T06:31:43Z</dcterms:created>
  <dcterms:modified xsi:type="dcterms:W3CDTF">2019-02-03T18:05:19Z</dcterms:modified>
</cp:coreProperties>
</file>