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2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74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60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6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4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96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43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36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8C24-E525-4259-8DD7-B5424A3643D6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7542-88D4-4E2E-A844-BD37E1EBBC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9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949280"/>
            <a:ext cx="7772400" cy="9087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Dormitio</a:t>
            </a:r>
            <a:r>
              <a:rPr lang="it-IT" sz="1400" dirty="0" smtClean="0"/>
              <a:t> </a:t>
            </a:r>
            <a:r>
              <a:rPr lang="it-IT" sz="1400" dirty="0" err="1" smtClean="0"/>
              <a:t>Virginis</a:t>
            </a:r>
            <a:r>
              <a:rPr lang="it-IT" sz="1400" dirty="0" smtClean="0"/>
              <a:t>,  basilica ortodossa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402" cy="616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4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Gerusalemme, </a:t>
            </a:r>
            <a:r>
              <a:rPr lang="it-IT" sz="1400" dirty="0" err="1" smtClean="0"/>
              <a:t>monstero</a:t>
            </a:r>
            <a:r>
              <a:rPr lang="it-IT" sz="1400" dirty="0" smtClean="0"/>
              <a:t> della </a:t>
            </a:r>
            <a:r>
              <a:rPr lang="it-IT" sz="1400" dirty="0" err="1" smtClean="0"/>
              <a:t>Dormitio</a:t>
            </a:r>
            <a:r>
              <a:rPr lang="it-IT" sz="1400" dirty="0" smtClean="0"/>
              <a:t> </a:t>
            </a:r>
            <a:r>
              <a:rPr lang="it-IT" sz="1400" dirty="0" err="1" smtClean="0"/>
              <a:t>Virginis</a:t>
            </a:r>
            <a:r>
              <a:rPr lang="it-IT" sz="1400" dirty="0" smtClean="0"/>
              <a:t>, sul monte Sion.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5" y="-171400"/>
            <a:ext cx="8716306" cy="6488993"/>
          </a:xfrm>
        </p:spPr>
      </p:pic>
    </p:spTree>
    <p:extLst>
      <p:ext uri="{BB962C8B-B14F-4D97-AF65-F5344CB8AC3E}">
        <p14:creationId xmlns:p14="http://schemas.microsoft.com/office/powerpoint/2010/main" val="344849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09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690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Gerusalemme, Dormitio Virginis,  basilica ortodossa</vt:lpstr>
      <vt:lpstr>Gerusalemme, monstero della Dormitio Virginis, sul monte Sion.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Dormitio Virginis,  basilica ortodossa</dc:title>
  <dc:creator>lenovo</dc:creator>
  <cp:lastModifiedBy>lenovo</cp:lastModifiedBy>
  <cp:revision>3</cp:revision>
  <dcterms:created xsi:type="dcterms:W3CDTF">2016-06-03T14:19:11Z</dcterms:created>
  <dcterms:modified xsi:type="dcterms:W3CDTF">2018-08-13T09:24:28Z</dcterms:modified>
</cp:coreProperties>
</file>