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0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5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6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1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7D2D-6654-4C8A-83C9-062A5DB8E899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Gerusalemme,la</a:t>
            </a:r>
            <a:r>
              <a:rPr lang="it-IT" sz="1400" dirty="0" smtClean="0"/>
              <a:t> chiesa di San Pietro in  </a:t>
            </a:r>
            <a:r>
              <a:rPr lang="it-IT" sz="1400" dirty="0" err="1" smtClean="0"/>
              <a:t>Gallicanto</a:t>
            </a:r>
            <a:r>
              <a:rPr lang="it-IT" sz="1400" dirty="0" smtClean="0"/>
              <a:t> sorge ad est del Cenacolo sui pendii che scendono verso il </a:t>
            </a:r>
            <a:r>
              <a:rPr lang="it-IT" sz="1400" dirty="0" err="1" smtClean="0"/>
              <a:t>Tyropeon</a:t>
            </a:r>
            <a:r>
              <a:rPr lang="it-IT" sz="1400" dirty="0" smtClean="0"/>
              <a:t> fra i resti della Gerusalemme giudea </a:t>
            </a:r>
            <a:r>
              <a:rPr lang="it-IT" sz="1400" smtClean="0"/>
              <a:t>e bizantina.: </a:t>
            </a:r>
            <a:r>
              <a:rPr lang="it-IT" sz="1400" dirty="0" smtClean="0"/>
              <a:t>scala del periodo </a:t>
            </a:r>
            <a:r>
              <a:rPr lang="it-IT" sz="1400" dirty="0" err="1" smtClean="0"/>
              <a:t>asmoneo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-12220"/>
            <a:ext cx="3209140" cy="70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Strada a gradini che </a:t>
            </a:r>
            <a:r>
              <a:rPr lang="it-IT" sz="2000" smtClean="0"/>
              <a:t>sembra </a:t>
            </a:r>
            <a:r>
              <a:rPr lang="it-IT" sz="2000" smtClean="0"/>
              <a:t>contemporanea </a:t>
            </a:r>
            <a:r>
              <a:rPr lang="it-IT" sz="2000" dirty="0" smtClean="0"/>
              <a:t>a Gesù: tra il Monte Sion e la Valle del </a:t>
            </a:r>
            <a:r>
              <a:rPr lang="it-IT" sz="2000" dirty="0" err="1" smtClean="0"/>
              <a:t>Cedron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6"/>
            <a:ext cx="5307697" cy="68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11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195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Gerusalemme. Scalinata di </a:t>
            </a:r>
            <a:r>
              <a:rPr lang="it-IT" sz="2000" dirty="0" err="1" smtClean="0"/>
              <a:t>petra</a:t>
            </a:r>
            <a:r>
              <a:rPr lang="it-IT" sz="2000" dirty="0" smtClean="0"/>
              <a:t> di epoca romana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23146"/>
            <a:ext cx="7166311" cy="68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6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1322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Chiesa di S. Pietro in </a:t>
            </a:r>
            <a:r>
              <a:rPr lang="it-IT" sz="2000" dirty="0" err="1" smtClean="0"/>
              <a:t>Gallicantu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7976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29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Gerusalemme,la chiesa di San Pietro in  Gallicanto sorge ad est del Cenacolo sui pendii che scendono verso il Tyropeon fra i resti della Gerusalemme giudea e bizantina.: scala del periodo asmoneo</vt:lpstr>
      <vt:lpstr>Strada a gradini che sembra contemporanea a Gesù: tra il Monte Sion e la Valle del Cedron</vt:lpstr>
      <vt:lpstr>Gerusalemme. Scalinata di petra di epoca romana</vt:lpstr>
      <vt:lpstr>Presentazione standard di PowerPoint</vt:lpstr>
      <vt:lpstr>Chiesa di S. Pietro in Gallicantu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Gerusalemme,la chiesa di San Pietro in  Gallicanto sorge ad est del Cenacolo sui pendii che scendono verso il Tyropeon fra i resti della Gerusalemme giudea e bizantina.: scala del periodo asmoneo</dc:title>
  <dc:creator>lenovo</dc:creator>
  <cp:lastModifiedBy>lenovo</cp:lastModifiedBy>
  <cp:revision>4</cp:revision>
  <dcterms:created xsi:type="dcterms:W3CDTF">2016-06-03T06:53:31Z</dcterms:created>
  <dcterms:modified xsi:type="dcterms:W3CDTF">2019-02-03T17:30:47Z</dcterms:modified>
</cp:coreProperties>
</file>