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7" r:id="rId5"/>
    <p:sldId id="263" r:id="rId6"/>
    <p:sldId id="271" r:id="rId7"/>
    <p:sldId id="261" r:id="rId8"/>
    <p:sldId id="264" r:id="rId9"/>
    <p:sldId id="258" r:id="rId10"/>
    <p:sldId id="259" r:id="rId11"/>
    <p:sldId id="265" r:id="rId12"/>
    <p:sldId id="266" r:id="rId13"/>
    <p:sldId id="269" r:id="rId14"/>
    <p:sldId id="270" r:id="rId15"/>
    <p:sldId id="267" r:id="rId16"/>
    <p:sldId id="268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62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07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74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8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50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71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27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59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92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48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86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1843F-4C38-42EC-A11F-70B2D3BBBC1A}" type="datetimeFigureOut">
              <a:rPr lang="it-IT" smtClean="0"/>
              <a:t>05/02/2019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69D6A-15E7-481E-AAAF-849BC9B670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5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19872" y="2130425"/>
            <a:ext cx="5038328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Gerusalemme, Getsemani, grotta del frantoio. Sulla ‘roccia dell’agonia’ nel  IV sec. Si costruì una chiesa. </a:t>
            </a:r>
            <a:br>
              <a:rPr lang="it-IT" sz="1400" dirty="0" smtClean="0"/>
            </a:br>
            <a:r>
              <a:rPr lang="it-IT" sz="1400" dirty="0" smtClean="0"/>
              <a:t>Vi si venera la ‘tomba della Madonna’: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0" y="-28988"/>
            <a:ext cx="3239277" cy="69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72"/>
            <a:ext cx="9120693" cy="6832228"/>
          </a:xfrm>
        </p:spPr>
      </p:pic>
    </p:spTree>
    <p:extLst>
      <p:ext uri="{BB962C8B-B14F-4D97-AF65-F5344CB8AC3E}">
        <p14:creationId xmlns:p14="http://schemas.microsoft.com/office/powerpoint/2010/main" val="388399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874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71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Veduta di Gerusalemme dal Monte </a:t>
            </a:r>
            <a:r>
              <a:rPr lang="it-IT" sz="2000" smtClean="0"/>
              <a:t>degli Ulivi</a:t>
            </a:r>
            <a:endParaRPr lang="it-IT" sz="200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" y="2852936"/>
            <a:ext cx="917866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432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6774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Getseman</a:t>
            </a:r>
            <a:r>
              <a:rPr lang="it-IT" sz="2000" dirty="0" smtClean="0"/>
              <a:t>, particolare </a:t>
            </a:r>
            <a:r>
              <a:rPr lang="it-IT" sz="2000" dirty="0" err="1" smtClean="0"/>
              <a:t>dell</a:t>
            </a:r>
            <a:r>
              <a:rPr lang="it-IT" sz="2000" dirty="0" smtClean="0"/>
              <a:t> roccia con corona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"/>
            <a:ext cx="7046002" cy="665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186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in preghiera nell’Orto </a:t>
            </a:r>
            <a:r>
              <a:rPr lang="it-IT" sz="2000" smtClean="0"/>
              <a:t>del Getsemani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19270"/>
            <a:ext cx="41211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69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Particolare della facciata della basilica dell’Agonia</a:t>
            </a:r>
            <a:endParaRPr lang="it-IT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99392"/>
            <a:ext cx="8475977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55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 Valle del </a:t>
            </a:r>
            <a:r>
              <a:rPr lang="it-IT" sz="2000" dirty="0" err="1" smtClean="0"/>
              <a:t>Cedron</a:t>
            </a:r>
            <a:r>
              <a:rPr lang="it-IT" sz="2000" dirty="0" smtClean="0"/>
              <a:t> con basilica dell’Agonia nell’orto del Getsemani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0"/>
            <a:ext cx="9118552" cy="64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57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40352" y="274638"/>
            <a:ext cx="140364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Chiesa delle nazioni e di S. Maria Maddalena</a:t>
            </a:r>
            <a:endParaRPr lang="it-IT" sz="2000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132118"/>
              </p:ext>
            </p:extLst>
          </p:nvPr>
        </p:nvGraphicFramePr>
        <p:xfrm>
          <a:off x="3282950" y="3035300"/>
          <a:ext cx="25765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Oggetto shell Packager" showAsIcon="1" r:id="rId3" imgW="2576160" imgH="787680" progId="Package">
                  <p:embed/>
                </p:oleObj>
              </mc:Choice>
              <mc:Fallback>
                <p:oleObj name="Oggetto shell Packager" showAsIcon="1" r:id="rId3" imgW="2576160" imgH="78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950" y="3035300"/>
                        <a:ext cx="2576513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87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5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Sul monte degli Ulivi, edicola </a:t>
            </a:r>
            <a:r>
              <a:rPr lang="it-IT" sz="2000" smtClean="0"/>
              <a:t>medievale dell’Ascensione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2" y="0"/>
            <a:ext cx="4632917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79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2"/>
            <a:ext cx="8509989" cy="6826277"/>
          </a:xfrm>
        </p:spPr>
      </p:pic>
    </p:spTree>
    <p:extLst>
      <p:ext uri="{BB962C8B-B14F-4D97-AF65-F5344CB8AC3E}">
        <p14:creationId xmlns:p14="http://schemas.microsoft.com/office/powerpoint/2010/main" val="390594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di </a:t>
            </a:r>
            <a:r>
              <a:rPr lang="it-IT" sz="2000" dirty="0" err="1" smtClean="0"/>
              <a:t>gerusalemme</a:t>
            </a:r>
            <a:r>
              <a:rPr lang="it-IT" sz="2000" dirty="0" smtClean="0"/>
              <a:t> dal Getsemani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26"/>
            <a:ext cx="5727622" cy="683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38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8083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Grotta del tradimento  nell’Orto </a:t>
            </a:r>
            <a:r>
              <a:rPr lang="it-IT" sz="2000" smtClean="0"/>
              <a:t>degli Ulivi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61904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70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" y="-7776"/>
            <a:ext cx="6756143" cy="686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69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" y="0"/>
            <a:ext cx="60053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77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77</Words>
  <Application>Microsoft Office PowerPoint</Application>
  <PresentationFormat>Presentazione su schermo (4:3)</PresentationFormat>
  <Paragraphs>10</Paragraphs>
  <Slides>16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8" baseType="lpstr">
      <vt:lpstr>Tema di Office</vt:lpstr>
      <vt:lpstr>Oggetto shell Packager</vt:lpstr>
      <vt:lpstr>Gerusalemme, Getsemani, grotta del frantoio. Sulla ‘roccia dell’agonia’ nel  IV sec. Si costruì una chiesa.  Vi si venera la ‘tomba della Madonna’:</vt:lpstr>
      <vt:lpstr> Chiesa delle nazioni e di S. Maria Maddalena</vt:lpstr>
      <vt:lpstr>Sul monte degli Ulivi, edicola medievale dell’Ascensione</vt:lpstr>
      <vt:lpstr>Presentazione standard di PowerPoint</vt:lpstr>
      <vt:lpstr>Veduta di gerusalemme dal Getsemani</vt:lpstr>
      <vt:lpstr>Grotta del tradimento  nell’Orto degli Ulivi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Veduta di Gerusalemme dal Monte degli Ulivi</vt:lpstr>
      <vt:lpstr>Getseman, particolare dell roccia con corona</vt:lpstr>
      <vt:lpstr>Gesù in preghiera nell’Orto del Getsemani</vt:lpstr>
      <vt:lpstr>Particolare della facciata della basilica dell’Agonia</vt:lpstr>
      <vt:lpstr> Valle del Cedron con basilica dell’Agonia nell’orto del Getsemani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13</cp:revision>
  <dcterms:created xsi:type="dcterms:W3CDTF">2016-06-03T07:06:00Z</dcterms:created>
  <dcterms:modified xsi:type="dcterms:W3CDTF">2019-02-05T10:50:53Z</dcterms:modified>
</cp:coreProperties>
</file>