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54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490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340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137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892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44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67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765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587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132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349C3-4BED-45F3-84A6-AFDE9A05BA28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754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349C3-4BED-45F3-84A6-AFDE9A05BA28}" type="datetimeFigureOut">
              <a:rPr lang="it-IT" smtClean="0"/>
              <a:t>13/08/2018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54ECC-5213-4FAD-9BFA-F942F6A5073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1518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91880" y="2130425"/>
            <a:ext cx="5400600" cy="1470025"/>
          </a:xfrm>
        </p:spPr>
        <p:txBody>
          <a:bodyPr>
            <a:normAutofit fontScale="90000"/>
          </a:bodyPr>
          <a:lstStyle/>
          <a:p>
            <a:r>
              <a:rPr lang="it-IT" sz="1400" dirty="0" smtClean="0"/>
              <a:t>Gerusalemme, Monte Moria compreso fra l’altura di </a:t>
            </a:r>
            <a:r>
              <a:rPr lang="it-IT" sz="1400" dirty="0" err="1" smtClean="0"/>
              <a:t>Betesda</a:t>
            </a:r>
            <a:r>
              <a:rPr lang="it-IT" sz="1400" dirty="0" smtClean="0"/>
              <a:t> a nord, l’</a:t>
            </a:r>
            <a:r>
              <a:rPr lang="it-IT" sz="1400" dirty="0" err="1" smtClean="0"/>
              <a:t>Orel</a:t>
            </a:r>
            <a:r>
              <a:rPr lang="it-IT" sz="1400" dirty="0" smtClean="0"/>
              <a:t> a sud, il </a:t>
            </a:r>
            <a:r>
              <a:rPr lang="it-IT" sz="1400" dirty="0" err="1" smtClean="0"/>
              <a:t>Cedron</a:t>
            </a:r>
            <a:r>
              <a:rPr lang="it-IT" sz="1400" dirty="0" smtClean="0"/>
              <a:t> a est, il </a:t>
            </a:r>
            <a:r>
              <a:rPr lang="it-IT" sz="1400" dirty="0" err="1" smtClean="0"/>
              <a:t>Tyropeon</a:t>
            </a:r>
            <a:r>
              <a:rPr lang="it-IT" sz="1400" dirty="0" smtClean="0"/>
              <a:t> a ovest. Parte superiore occupata dalla spianata del Tempio, </a:t>
            </a:r>
            <a:r>
              <a:rPr lang="it-IT" sz="1400" dirty="0" err="1" smtClean="0"/>
              <a:t>m500</a:t>
            </a:r>
            <a:r>
              <a:rPr lang="it-IT" sz="1400" dirty="0" smtClean="0"/>
              <a:t> X 300. L a cima, roccia, occupata dalla moschea di Omar con cupola dorata., che sorge dove Adriano aveva innalzato  un tempio a Giove Capitolino. </a:t>
            </a:r>
            <a:br>
              <a:rPr lang="it-IT" sz="1400" dirty="0" smtClean="0"/>
            </a:br>
            <a:r>
              <a:rPr lang="it-IT" sz="1400" dirty="0" smtClean="0"/>
              <a:t>I crociati trasformarono la moschea in </a:t>
            </a:r>
            <a:r>
              <a:rPr lang="it-IT" sz="1400" dirty="0" err="1" smtClean="0"/>
              <a:t>Templum</a:t>
            </a:r>
            <a:r>
              <a:rPr lang="it-IT" sz="1400" dirty="0" smtClean="0"/>
              <a:t> Domini. Poi di noi trasformata in moschea. Altra moschea nei paraggi, </a:t>
            </a:r>
            <a:r>
              <a:rPr lang="it-IT" sz="1400" dirty="0" err="1" smtClean="0"/>
              <a:t>El-Aqsa</a:t>
            </a:r>
            <a:r>
              <a:rPr lang="it-IT" sz="1400" dirty="0" smtClean="0"/>
              <a:t>., che fu abitata dal Re dei Crociati.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66" y="0"/>
            <a:ext cx="3306122" cy="689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8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Vetrate </a:t>
            </a:r>
            <a:r>
              <a:rPr lang="it-IT" sz="2000" dirty="0" err="1" smtClean="0"/>
              <a:t>dell</a:t>
            </a:r>
            <a:r>
              <a:rPr lang="it-IT" sz="2000" dirty="0" smtClean="0"/>
              <a:t> moschea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" y="9528"/>
            <a:ext cx="7751866" cy="63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846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69269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Il muezzin chiama alla preghiera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" y="31298"/>
            <a:ext cx="6045006" cy="6350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980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Lettura del Corano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33" y="548680"/>
            <a:ext cx="6991321" cy="6408712"/>
          </a:xfrm>
        </p:spPr>
      </p:pic>
    </p:spTree>
    <p:extLst>
      <p:ext uri="{BB962C8B-B14F-4D97-AF65-F5344CB8AC3E}">
        <p14:creationId xmlns:p14="http://schemas.microsoft.com/office/powerpoint/2010/main" val="3765446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0405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Sotto il Palazzo di Salomone, le scuderie di Salomone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620688"/>
            <a:ext cx="681946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167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324036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</a:t>
            </a:r>
            <a:r>
              <a:rPr lang="it-IT" sz="2000" dirty="0" smtClean="0"/>
              <a:t>preghiera </a:t>
            </a:r>
            <a:r>
              <a:rPr lang="it-IT" sz="2000" dirty="0" smtClean="0"/>
              <a:t>nel mese del Ramadan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436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34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/>
          </a:bodyPr>
          <a:lstStyle/>
          <a:p>
            <a:r>
              <a:rPr lang="it-IT" sz="2000" i="1" dirty="0" err="1" smtClean="0"/>
              <a:t>Ntrno</a:t>
            </a:r>
            <a:r>
              <a:rPr lang="it-IT" sz="2000" i="1" dirty="0" smtClean="0"/>
              <a:t> della Moschea della Roccia</a:t>
            </a:r>
            <a:endParaRPr lang="it-IT" sz="2000" i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9" y="0"/>
            <a:ext cx="4039233" cy="701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80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Vetrata della Moschea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54"/>
            <a:ext cx="5160576" cy="682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00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21283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429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00392" y="274638"/>
            <a:ext cx="104360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Interno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355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612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moschea </a:t>
            </a:r>
            <a:r>
              <a:rPr lang="it-IT" sz="2000" dirty="0" err="1" smtClean="0"/>
              <a:t>El-Aksa</a:t>
            </a:r>
            <a:r>
              <a:rPr lang="it-IT" sz="2000" dirty="0" smtClean="0"/>
              <a:t>, la più lontana, per la </a:t>
            </a:r>
            <a:r>
              <a:rPr lang="it-IT" sz="2000" dirty="0" err="1" smtClean="0"/>
              <a:t>peghiera</a:t>
            </a:r>
            <a:r>
              <a:rPr lang="it-IT" sz="2000" dirty="0" smtClean="0"/>
              <a:t> ufficiale. Qui sorgeva il Palazzo di Salomone, poi sede dei re latini e dei Templari</a:t>
            </a:r>
            <a:endParaRPr lang="it-IT" sz="2000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028385" cy="373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71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7518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050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" y="12676"/>
            <a:ext cx="8741446" cy="68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717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129</Words>
  <Application>Microsoft Office PowerPoint</Application>
  <PresentationFormat>Presentazione su schermo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Gerusalemme, Monte Moria compreso fra l’altura di Betesda a nord, l’Orel a sud, il Cedron a est, il Tyropeon a ovest. Parte superiore occupata dalla spianata del Tempio, m500 X 300. L a cima, roccia, occupata dalla moschea di Omar con cupola dorata., che sorge dove Adriano aveva innalzato  un tempio a Giove Capitolino.  I crociati trasformarono la moschea in Templum Domini. Poi di noi trasformata in moschea. Altra moschea nei paraggi, El-Aqsa., che fu abitata dal Re dei Crociati.</vt:lpstr>
      <vt:lpstr>La preghiera nel mese del Ramadan</vt:lpstr>
      <vt:lpstr>Ntrno della Moschea della Roccia</vt:lpstr>
      <vt:lpstr>Vetrata della Moschea</vt:lpstr>
      <vt:lpstr>Presentazione standard di PowerPoint</vt:lpstr>
      <vt:lpstr>Interno</vt:lpstr>
      <vt:lpstr>La moschea El-Aksa, la più lontana, per la peghiera ufficiale. Qui sorgeva il Palazzo di Salomone, poi sede dei re latini e dei Templari</vt:lpstr>
      <vt:lpstr>Presentazione standard di PowerPoint</vt:lpstr>
      <vt:lpstr>Presentazione standard di PowerPoint</vt:lpstr>
      <vt:lpstr>Vetrate dell moschea</vt:lpstr>
      <vt:lpstr>Il muezzin chiama alla preghiera</vt:lpstr>
      <vt:lpstr>Lettura del Corano</vt:lpstr>
      <vt:lpstr>Sotto il Palazzo di Salomone, le scuderie di Salomone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6</cp:revision>
  <dcterms:created xsi:type="dcterms:W3CDTF">2016-06-03T07:55:05Z</dcterms:created>
  <dcterms:modified xsi:type="dcterms:W3CDTF">2018-08-13T20:10:53Z</dcterms:modified>
</cp:coreProperties>
</file>