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94" r:id="rId3"/>
    <p:sldId id="284" r:id="rId4"/>
    <p:sldId id="272" r:id="rId5"/>
    <p:sldId id="274" r:id="rId6"/>
    <p:sldId id="261" r:id="rId7"/>
    <p:sldId id="258" r:id="rId8"/>
    <p:sldId id="262" r:id="rId9"/>
    <p:sldId id="318" r:id="rId10"/>
    <p:sldId id="325" r:id="rId11"/>
    <p:sldId id="324" r:id="rId12"/>
    <p:sldId id="321" r:id="rId13"/>
    <p:sldId id="322" r:id="rId14"/>
    <p:sldId id="323" r:id="rId15"/>
    <p:sldId id="319" r:id="rId16"/>
    <p:sldId id="257" r:id="rId17"/>
    <p:sldId id="313" r:id="rId18"/>
    <p:sldId id="287" r:id="rId19"/>
    <p:sldId id="265" r:id="rId20"/>
    <p:sldId id="326" r:id="rId21"/>
    <p:sldId id="275" r:id="rId22"/>
    <p:sldId id="312" r:id="rId23"/>
    <p:sldId id="260" r:id="rId24"/>
    <p:sldId id="320" r:id="rId25"/>
    <p:sldId id="259" r:id="rId26"/>
    <p:sldId id="263" r:id="rId27"/>
    <p:sldId id="281" r:id="rId28"/>
    <p:sldId id="327" r:id="rId29"/>
    <p:sldId id="276" r:id="rId30"/>
    <p:sldId id="273" r:id="rId31"/>
    <p:sldId id="315" r:id="rId32"/>
    <p:sldId id="266" r:id="rId33"/>
    <p:sldId id="282" r:id="rId34"/>
    <p:sldId id="267" r:id="rId35"/>
    <p:sldId id="268" r:id="rId36"/>
    <p:sldId id="269" r:id="rId37"/>
    <p:sldId id="270" r:id="rId38"/>
    <p:sldId id="271" r:id="rId39"/>
    <p:sldId id="277" r:id="rId40"/>
    <p:sldId id="278" r:id="rId41"/>
    <p:sldId id="279" r:id="rId42"/>
    <p:sldId id="280" r:id="rId43"/>
    <p:sldId id="283" r:id="rId44"/>
    <p:sldId id="286" r:id="rId45"/>
    <p:sldId id="288" r:id="rId46"/>
    <p:sldId id="289" r:id="rId47"/>
    <p:sldId id="290" r:id="rId48"/>
    <p:sldId id="292" r:id="rId49"/>
    <p:sldId id="293" r:id="rId50"/>
    <p:sldId id="296" r:id="rId51"/>
    <p:sldId id="297" r:id="rId52"/>
    <p:sldId id="298" r:id="rId53"/>
    <p:sldId id="299" r:id="rId54"/>
    <p:sldId id="301" r:id="rId55"/>
    <p:sldId id="304" r:id="rId56"/>
    <p:sldId id="305" r:id="rId57"/>
    <p:sldId id="307" r:id="rId58"/>
    <p:sldId id="310" r:id="rId5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1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668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90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778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513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11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47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021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259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70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652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3099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58C56-20A3-4ED7-B4DC-F4F3B3299BE7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7498F-D71B-4CCC-BAE0-A9D50835CE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2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Berusalemme</a:t>
            </a:r>
            <a:r>
              <a:rPr lang="it-IT" sz="1400" dirty="0" smtClean="0"/>
              <a:t>, con strade strette.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4725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veduta panoramica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81124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784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porta ‘Bella’, che si apre ad est </a:t>
            </a:r>
            <a:r>
              <a:rPr lang="it-IT" sz="2000" dirty="0" err="1" smtClean="0"/>
              <a:t>ul</a:t>
            </a:r>
            <a:r>
              <a:rPr lang="it-IT" sz="2000" dirty="0" smtClean="0"/>
              <a:t> Monte degli Ulivi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0"/>
            <a:ext cx="779887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38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083716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" y="124"/>
            <a:ext cx="9168120" cy="5157068"/>
          </a:xfrm>
        </p:spPr>
      </p:pic>
    </p:spTree>
    <p:extLst>
      <p:ext uri="{BB962C8B-B14F-4D97-AF65-F5344CB8AC3E}">
        <p14:creationId xmlns:p14="http://schemas.microsoft.com/office/powerpoint/2010/main" val="272960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" y="4936"/>
            <a:ext cx="7697400" cy="6853064"/>
          </a:xfrm>
        </p:spPr>
      </p:pic>
    </p:spTree>
    <p:extLst>
      <p:ext uri="{BB962C8B-B14F-4D97-AF65-F5344CB8AC3E}">
        <p14:creationId xmlns:p14="http://schemas.microsoft.com/office/powerpoint/2010/main" val="2543645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 S. Stefano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521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821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 dei Leoni, o Porta di Santo Stefano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"/>
            <a:ext cx="4649640" cy="6857876"/>
          </a:xfrm>
        </p:spPr>
      </p:pic>
    </p:spTree>
    <p:extLst>
      <p:ext uri="{BB962C8B-B14F-4D97-AF65-F5344CB8AC3E}">
        <p14:creationId xmlns:p14="http://schemas.microsoft.com/office/powerpoint/2010/main" val="31537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6"/>
            <a:ext cx="9141144" cy="5792068"/>
          </a:xfrm>
        </p:spPr>
      </p:pic>
    </p:spTree>
    <p:extLst>
      <p:ext uri="{BB962C8B-B14F-4D97-AF65-F5344CB8AC3E}">
        <p14:creationId xmlns:p14="http://schemas.microsoft.com/office/powerpoint/2010/main" val="238343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" y="-1"/>
            <a:ext cx="9139684" cy="6854763"/>
          </a:xfrm>
        </p:spPr>
      </p:pic>
    </p:spTree>
    <p:extLst>
      <p:ext uri="{BB962C8B-B14F-4D97-AF65-F5344CB8AC3E}">
        <p14:creationId xmlns:p14="http://schemas.microsoft.com/office/powerpoint/2010/main" val="417911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La Porta di </a:t>
            </a:r>
            <a:r>
              <a:rPr lang="it-IT" sz="1400" dirty="0" err="1" smtClean="0"/>
              <a:t>Jaffa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642" cy="6093296"/>
          </a:xfrm>
        </p:spPr>
      </p:pic>
    </p:spTree>
    <p:extLst>
      <p:ext uri="{BB962C8B-B14F-4D97-AF65-F5344CB8AC3E}">
        <p14:creationId xmlns:p14="http://schemas.microsoft.com/office/powerpoint/2010/main" val="2614486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48" y="8880"/>
            <a:ext cx="9137541" cy="5868392"/>
          </a:xfrm>
        </p:spPr>
      </p:pic>
    </p:spTree>
    <p:extLst>
      <p:ext uri="{BB962C8B-B14F-4D97-AF65-F5344CB8AC3E}">
        <p14:creationId xmlns:p14="http://schemas.microsoft.com/office/powerpoint/2010/main" val="27933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Gerusalemme, porta fi Giaffa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172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11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24"/>
            <a:ext cx="4641029" cy="6845176"/>
          </a:xfrm>
        </p:spPr>
      </p:pic>
    </p:spTree>
    <p:extLst>
      <p:ext uri="{BB962C8B-B14F-4D97-AF65-F5344CB8AC3E}">
        <p14:creationId xmlns:p14="http://schemas.microsoft.com/office/powerpoint/2010/main" val="2590328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"/>
            <a:ext cx="4571352" cy="6853684"/>
          </a:xfrm>
        </p:spPr>
      </p:pic>
    </p:spTree>
    <p:extLst>
      <p:ext uri="{BB962C8B-B14F-4D97-AF65-F5344CB8AC3E}">
        <p14:creationId xmlns:p14="http://schemas.microsoft.com/office/powerpoint/2010/main" val="16785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56" y="274638"/>
            <a:ext cx="226774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di Erode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8" y="-3820"/>
            <a:ext cx="6815768" cy="6861820"/>
          </a:xfrm>
        </p:spPr>
      </p:pic>
    </p:spTree>
    <p:extLst>
      <p:ext uri="{BB962C8B-B14F-4D97-AF65-F5344CB8AC3E}">
        <p14:creationId xmlns:p14="http://schemas.microsoft.com/office/powerpoint/2010/main" val="15694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 del Letame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26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566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d’Oro, una delle </a:t>
            </a:r>
            <a:r>
              <a:rPr lang="it-IT" sz="1400" dirty="0" err="1" smtClean="0"/>
              <a:t>quaattro</a:t>
            </a:r>
            <a:r>
              <a:rPr lang="it-IT" sz="1400" dirty="0" smtClean="0"/>
              <a:t> porte chiuse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57368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Museo della Torre di Davide dentro le mura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"/>
            <a:ext cx="8400752" cy="6300564"/>
          </a:xfrm>
        </p:spPr>
      </p:pic>
    </p:spTree>
    <p:extLst>
      <p:ext uri="{BB962C8B-B14F-4D97-AF65-F5344CB8AC3E}">
        <p14:creationId xmlns:p14="http://schemas.microsoft.com/office/powerpoint/2010/main" val="959753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499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7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6632"/>
            <a:ext cx="9123255" cy="5976664"/>
          </a:xfrm>
        </p:spPr>
      </p:pic>
    </p:spTree>
    <p:extLst>
      <p:ext uri="{BB962C8B-B14F-4D97-AF65-F5344CB8AC3E}">
        <p14:creationId xmlns:p14="http://schemas.microsoft.com/office/powerpoint/2010/main" val="247518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9756" cy="6858000"/>
          </a:xfrm>
        </p:spPr>
      </p:pic>
    </p:spTree>
    <p:extLst>
      <p:ext uri="{BB962C8B-B14F-4D97-AF65-F5344CB8AC3E}">
        <p14:creationId xmlns:p14="http://schemas.microsoft.com/office/powerpoint/2010/main" val="23148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8" y="0"/>
            <a:ext cx="4983480" cy="6858000"/>
          </a:xfrm>
        </p:spPr>
      </p:pic>
    </p:spTree>
    <p:extLst>
      <p:ext uri="{BB962C8B-B14F-4D97-AF65-F5344CB8AC3E}">
        <p14:creationId xmlns:p14="http://schemas.microsoft.com/office/powerpoint/2010/main" val="23831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6"/>
            <a:ext cx="9121312" cy="6840984"/>
          </a:xfrm>
        </p:spPr>
      </p:pic>
    </p:spTree>
    <p:extLst>
      <p:ext uri="{BB962C8B-B14F-4D97-AF65-F5344CB8AC3E}">
        <p14:creationId xmlns:p14="http://schemas.microsoft.com/office/powerpoint/2010/main" val="104022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Passaggio sotto la Porta di Sion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32440" cy="6313179"/>
          </a:xfrm>
        </p:spPr>
      </p:pic>
    </p:spTree>
    <p:extLst>
      <p:ext uri="{BB962C8B-B14F-4D97-AF65-F5344CB8AC3E}">
        <p14:creationId xmlns:p14="http://schemas.microsoft.com/office/powerpoint/2010/main" val="158288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192"/>
            <a:ext cx="9361040" cy="6745864"/>
          </a:xfrm>
        </p:spPr>
      </p:pic>
    </p:spTree>
    <p:extLst>
      <p:ext uri="{BB962C8B-B14F-4D97-AF65-F5344CB8AC3E}">
        <p14:creationId xmlns:p14="http://schemas.microsoft.com/office/powerpoint/2010/main" val="183039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0473" cy="6858000"/>
          </a:xfrm>
        </p:spPr>
      </p:pic>
    </p:spTree>
    <p:extLst>
      <p:ext uri="{BB962C8B-B14F-4D97-AF65-F5344CB8AC3E}">
        <p14:creationId xmlns:p14="http://schemas.microsoft.com/office/powerpoint/2010/main" val="34623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897794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155377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4989" cy="6858000"/>
          </a:xfrm>
        </p:spPr>
      </p:pic>
    </p:spTree>
    <p:extLst>
      <p:ext uri="{BB962C8B-B14F-4D97-AF65-F5344CB8AC3E}">
        <p14:creationId xmlns:p14="http://schemas.microsoft.com/office/powerpoint/2010/main" val="4194583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02099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7647" cy="6093296"/>
          </a:xfrm>
        </p:spPr>
      </p:pic>
    </p:spTree>
    <p:extLst>
      <p:ext uri="{BB962C8B-B14F-4D97-AF65-F5344CB8AC3E}">
        <p14:creationId xmlns:p14="http://schemas.microsoft.com/office/powerpoint/2010/main" val="126110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4" y="4936"/>
            <a:ext cx="6160057" cy="6853064"/>
          </a:xfrm>
        </p:spPr>
      </p:pic>
    </p:spTree>
    <p:extLst>
      <p:ext uri="{BB962C8B-B14F-4D97-AF65-F5344CB8AC3E}">
        <p14:creationId xmlns:p14="http://schemas.microsoft.com/office/powerpoint/2010/main" val="24000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533" cy="6093296"/>
          </a:xfrm>
        </p:spPr>
      </p:pic>
    </p:spTree>
    <p:extLst>
      <p:ext uri="{BB962C8B-B14F-4D97-AF65-F5344CB8AC3E}">
        <p14:creationId xmlns:p14="http://schemas.microsoft.com/office/powerpoint/2010/main" val="32473464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0749" cy="6858000"/>
          </a:xfrm>
        </p:spPr>
      </p:pic>
    </p:spTree>
    <p:extLst>
      <p:ext uri="{BB962C8B-B14F-4D97-AF65-F5344CB8AC3E}">
        <p14:creationId xmlns:p14="http://schemas.microsoft.com/office/powerpoint/2010/main" val="9505456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"/>
            <a:ext cx="9137583" cy="6853188"/>
          </a:xfrm>
        </p:spPr>
      </p:pic>
    </p:spTree>
    <p:extLst>
      <p:ext uri="{BB962C8B-B14F-4D97-AF65-F5344CB8AC3E}">
        <p14:creationId xmlns:p14="http://schemas.microsoft.com/office/powerpoint/2010/main" val="2352160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8919557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" y="0"/>
            <a:ext cx="9114263" cy="5805264"/>
          </a:xfrm>
        </p:spPr>
      </p:pic>
    </p:spTree>
    <p:extLst>
      <p:ext uri="{BB962C8B-B14F-4D97-AF65-F5344CB8AC3E}">
        <p14:creationId xmlns:p14="http://schemas.microsoft.com/office/powerpoint/2010/main" val="3908917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" y="34032"/>
            <a:ext cx="9098623" cy="6823968"/>
          </a:xfrm>
        </p:spPr>
      </p:pic>
    </p:spTree>
    <p:extLst>
      <p:ext uri="{BB962C8B-B14F-4D97-AF65-F5344CB8AC3E}">
        <p14:creationId xmlns:p14="http://schemas.microsoft.com/office/powerpoint/2010/main" val="28524989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152" cy="6453336"/>
          </a:xfrm>
        </p:spPr>
      </p:pic>
    </p:spTree>
    <p:extLst>
      <p:ext uri="{BB962C8B-B14F-4D97-AF65-F5344CB8AC3E}">
        <p14:creationId xmlns:p14="http://schemas.microsoft.com/office/powerpoint/2010/main" val="40850890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8627261" cy="6858000"/>
          </a:xfrm>
        </p:spPr>
      </p:pic>
    </p:spTree>
    <p:extLst>
      <p:ext uri="{BB962C8B-B14F-4D97-AF65-F5344CB8AC3E}">
        <p14:creationId xmlns:p14="http://schemas.microsoft.com/office/powerpoint/2010/main" val="4137578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" y="17140"/>
            <a:ext cx="9149992" cy="4635996"/>
          </a:xfrm>
        </p:spPr>
      </p:pic>
    </p:spTree>
    <p:extLst>
      <p:ext uri="{BB962C8B-B14F-4D97-AF65-F5344CB8AC3E}">
        <p14:creationId xmlns:p14="http://schemas.microsoft.com/office/powerpoint/2010/main" val="30348758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0"/>
            <a:ext cx="9149976" cy="6076156"/>
          </a:xfrm>
        </p:spPr>
      </p:pic>
    </p:spTree>
    <p:extLst>
      <p:ext uri="{BB962C8B-B14F-4D97-AF65-F5344CB8AC3E}">
        <p14:creationId xmlns:p14="http://schemas.microsoft.com/office/powerpoint/2010/main" val="8981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21" y="1600200"/>
            <a:ext cx="3266158" cy="4525963"/>
          </a:xfrm>
        </p:spPr>
      </p:pic>
    </p:spTree>
    <p:extLst>
      <p:ext uri="{BB962C8B-B14F-4D97-AF65-F5344CB8AC3E}">
        <p14:creationId xmlns:p14="http://schemas.microsoft.com/office/powerpoint/2010/main" val="75732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994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2913322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" y="13196"/>
            <a:ext cx="9126405" cy="6844804"/>
          </a:xfrm>
        </p:spPr>
      </p:pic>
    </p:spTree>
    <p:extLst>
      <p:ext uri="{BB962C8B-B14F-4D97-AF65-F5344CB8AC3E}">
        <p14:creationId xmlns:p14="http://schemas.microsoft.com/office/powerpoint/2010/main" val="1805687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24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543361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251" cy="5445224"/>
          </a:xfrm>
        </p:spPr>
      </p:pic>
    </p:spTree>
    <p:extLst>
      <p:ext uri="{BB962C8B-B14F-4D97-AF65-F5344CB8AC3E}">
        <p14:creationId xmlns:p14="http://schemas.microsoft.com/office/powerpoint/2010/main" val="20437387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4" y="248"/>
            <a:ext cx="6859612" cy="6859612"/>
          </a:xfrm>
        </p:spPr>
      </p:pic>
    </p:spTree>
    <p:extLst>
      <p:ext uri="{BB962C8B-B14F-4D97-AF65-F5344CB8AC3E}">
        <p14:creationId xmlns:p14="http://schemas.microsoft.com/office/powerpoint/2010/main" val="2269125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6925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097" cy="6858000"/>
          </a:xfrm>
        </p:spPr>
      </p:pic>
    </p:spTree>
    <p:extLst>
      <p:ext uri="{BB962C8B-B14F-4D97-AF65-F5344CB8AC3E}">
        <p14:creationId xmlns:p14="http://schemas.microsoft.com/office/powerpoint/2010/main" val="7930902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3244550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70476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Porta di Damasco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04448" cy="6453336"/>
          </a:xfrm>
        </p:spPr>
      </p:pic>
    </p:spTree>
    <p:extLst>
      <p:ext uri="{BB962C8B-B14F-4D97-AF65-F5344CB8AC3E}">
        <p14:creationId xmlns:p14="http://schemas.microsoft.com/office/powerpoint/2010/main" val="72815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09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229787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979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 Dorata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" y="-15281"/>
            <a:ext cx="6981049" cy="68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9114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80</Words>
  <Application>Microsoft Office PowerPoint</Application>
  <PresentationFormat>Presentazione su schermo (4:3)</PresentationFormat>
  <Paragraphs>14</Paragraphs>
  <Slides>58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59" baseType="lpstr">
      <vt:lpstr>Tema di Office</vt:lpstr>
      <vt:lpstr>Berusalemme, con strade strette.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Porta di Damasco</vt:lpstr>
      <vt:lpstr>Presentazione standard di PowerPoint</vt:lpstr>
      <vt:lpstr>Porta Dorata</vt:lpstr>
      <vt:lpstr>Gerusalemme, veduta panoramica</vt:lpstr>
      <vt:lpstr>Gerusalemme, porta ‘Bella’, che si apre ad est ul Monte degli Ulivi</vt:lpstr>
      <vt:lpstr>Presentazione standard di PowerPoint</vt:lpstr>
      <vt:lpstr>Presentazione standard di PowerPoint</vt:lpstr>
      <vt:lpstr>Presentazione standard di PowerPoint</vt:lpstr>
      <vt:lpstr>Porta S. Stefano</vt:lpstr>
      <vt:lpstr>Porta  dei Leoni, o Porta di Santo Stefano</vt:lpstr>
      <vt:lpstr>Presentazione standard di PowerPoint</vt:lpstr>
      <vt:lpstr>Presentazione standard di PowerPoint</vt:lpstr>
      <vt:lpstr>La Porta di Jaffa</vt:lpstr>
      <vt:lpstr>Gerusalemme, porta fi Giaffa</vt:lpstr>
      <vt:lpstr>Presentazione standard di PowerPoint</vt:lpstr>
      <vt:lpstr>Presentazione standard di PowerPoint</vt:lpstr>
      <vt:lpstr>Porta di Erode</vt:lpstr>
      <vt:lpstr>Porta del Letame</vt:lpstr>
      <vt:lpstr>Porta d’Oro, una delle quaattro porte chiuse</vt:lpstr>
      <vt:lpstr>Museo della Torre di Davide dentro le mura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Passaggio sotto la Porta di Sion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11</cp:revision>
  <dcterms:created xsi:type="dcterms:W3CDTF">2016-06-07T06:19:37Z</dcterms:created>
  <dcterms:modified xsi:type="dcterms:W3CDTF">2019-02-02T14:20:52Z</dcterms:modified>
</cp:coreProperties>
</file>