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2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7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5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03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1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61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1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31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8A15-DE9B-44A3-AA7E-EC60B40BE18C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3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Palazzo di </a:t>
            </a:r>
            <a:r>
              <a:rPr lang="it-IT" sz="1400" dirty="0" err="1" smtClean="0"/>
              <a:t>Caifa</a:t>
            </a:r>
            <a:r>
              <a:rPr lang="it-IT" sz="1400" dirty="0" smtClean="0"/>
              <a:t>,  appena fuori dalla porta di David o di Sion, nel </a:t>
            </a:r>
            <a:r>
              <a:rPr lang="it-IT" sz="1400" dirty="0" err="1" smtClean="0"/>
              <a:t>cimetero</a:t>
            </a:r>
            <a:r>
              <a:rPr lang="it-IT" sz="1400" dirty="0" smtClean="0"/>
              <a:t> </a:t>
            </a:r>
            <a:r>
              <a:rPr lang="it-IT" sz="1400" smtClean="0"/>
              <a:t>degli Armeni.</a:t>
            </a:r>
            <a:endParaRPr lang="it-IT" sz="14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32" y="-6749"/>
            <a:ext cx="3272880" cy="69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1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i="1" dirty="0"/>
              <a:t>I resti di un palazzo del I secolo d.C. ritrovati a Gerusalemme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8"/>
            <a:ext cx="9146135" cy="6084168"/>
          </a:xfrm>
        </p:spPr>
      </p:pic>
    </p:spTree>
    <p:extLst>
      <p:ext uri="{BB962C8B-B14F-4D97-AF65-F5344CB8AC3E}">
        <p14:creationId xmlns:p14="http://schemas.microsoft.com/office/powerpoint/2010/main" val="275535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i="1" dirty="0"/>
              <a:t>La vasca da bagno ritrovata nel palazzo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3687" cy="6093296"/>
          </a:xfr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40332"/>
              </p:ext>
            </p:extLst>
          </p:nvPr>
        </p:nvGraphicFramePr>
        <p:xfrm>
          <a:off x="457200" y="3588861"/>
          <a:ext cx="8229600" cy="5486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i="0" dirty="0">
                        <a:solidFill>
                          <a:srgbClr val="333333"/>
                        </a:solidFill>
                        <a:effectLst/>
                        <a:latin typeface="Cousin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t-IT" i="0" dirty="0">
                        <a:solidFill>
                          <a:srgbClr val="333333"/>
                        </a:solidFill>
                        <a:effectLst/>
                        <a:latin typeface="Cousin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61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i="1" dirty="0"/>
              <a:t>Resti del bagno rituale scoperto nel palazzo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625" cy="6165304"/>
          </a:xfrm>
        </p:spPr>
      </p:pic>
    </p:spTree>
    <p:extLst>
      <p:ext uri="{BB962C8B-B14F-4D97-AF65-F5344CB8AC3E}">
        <p14:creationId xmlns:p14="http://schemas.microsoft.com/office/powerpoint/2010/main" val="2175264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Gerusalemme, Palazzo di Caifa,  appena fuori dalla porta di David o di Sion, nel cimetero degli Armeni.</vt:lpstr>
      <vt:lpstr>I resti di un palazzo del I secolo d.C. ritrovati a Gerusalemme</vt:lpstr>
      <vt:lpstr>La vasca da bagno ritrovata nel palazzo</vt:lpstr>
      <vt:lpstr>Resti del bagno rituale scoperto nel palazzo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Palazzo di Caifa,  appena fuori dalla porta di David o di Sion, nel cimetero degli Armeni.</dc:title>
  <dc:creator>lenovo</dc:creator>
  <cp:lastModifiedBy>lenovo</cp:lastModifiedBy>
  <cp:revision>3</cp:revision>
  <dcterms:created xsi:type="dcterms:W3CDTF">2016-06-03T08:06:52Z</dcterms:created>
  <dcterms:modified xsi:type="dcterms:W3CDTF">2016-06-05T14:01:31Z</dcterms:modified>
</cp:coreProperties>
</file>