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6" r:id="rId8"/>
    <p:sldId id="263" r:id="rId9"/>
    <p:sldId id="264" r:id="rId10"/>
    <p:sldId id="265" r:id="rId11"/>
    <p:sldId id="26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3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7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4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84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74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4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6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2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3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24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15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E447E-61F9-419B-B471-997CBC830F7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112F-A469-4731-9ED9-7C2D5C652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7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di Damasco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" y="19040"/>
            <a:ext cx="9134492" cy="5138152"/>
          </a:xfrm>
        </p:spPr>
      </p:pic>
    </p:spTree>
    <p:extLst>
      <p:ext uri="{BB962C8B-B14F-4D97-AF65-F5344CB8AC3E}">
        <p14:creationId xmlns:p14="http://schemas.microsoft.com/office/powerpoint/2010/main" val="298869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60"/>
            <a:ext cx="9123063" cy="6610712"/>
          </a:xfrm>
        </p:spPr>
      </p:pic>
    </p:spTree>
    <p:extLst>
      <p:ext uri="{BB962C8B-B14F-4D97-AF65-F5344CB8AC3E}">
        <p14:creationId xmlns:p14="http://schemas.microsoft.com/office/powerpoint/2010/main" val="412661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22448"/>
            <a:ext cx="9129284" cy="6835552"/>
          </a:xfrm>
        </p:spPr>
      </p:pic>
    </p:spTree>
    <p:extLst>
      <p:ext uri="{BB962C8B-B14F-4D97-AF65-F5344CB8AC3E}">
        <p14:creationId xmlns:p14="http://schemas.microsoft.com/office/powerpoint/2010/main" val="97624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8" y="-99392"/>
            <a:ext cx="9192955" cy="6624736"/>
          </a:xfrm>
        </p:spPr>
      </p:pic>
    </p:spTree>
    <p:extLst>
      <p:ext uri="{BB962C8B-B14F-4D97-AF65-F5344CB8AC3E}">
        <p14:creationId xmlns:p14="http://schemas.microsoft.com/office/powerpoint/2010/main" val="216828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6"/>
            <a:ext cx="9139228" cy="5140816"/>
          </a:xfrm>
        </p:spPr>
      </p:pic>
    </p:spTree>
    <p:extLst>
      <p:ext uri="{BB962C8B-B14F-4D97-AF65-F5344CB8AC3E}">
        <p14:creationId xmlns:p14="http://schemas.microsoft.com/office/powerpoint/2010/main" val="49327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Entrata in Gerusalemme dalla porta di Damasco, incisione del 1880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" y="0"/>
            <a:ext cx="915404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06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2939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8870367" cy="6884680"/>
          </a:xfrm>
        </p:spPr>
      </p:pic>
    </p:spTree>
    <p:extLst>
      <p:ext uri="{BB962C8B-B14F-4D97-AF65-F5344CB8AC3E}">
        <p14:creationId xmlns:p14="http://schemas.microsoft.com/office/powerpoint/2010/main" val="60320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" y="0"/>
            <a:ext cx="9131642" cy="6093296"/>
          </a:xfrm>
        </p:spPr>
      </p:pic>
    </p:spTree>
    <p:extLst>
      <p:ext uri="{BB962C8B-B14F-4D97-AF65-F5344CB8AC3E}">
        <p14:creationId xmlns:p14="http://schemas.microsoft.com/office/powerpoint/2010/main" val="221027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41" y="1600200"/>
            <a:ext cx="6803117" cy="4525963"/>
          </a:xfrm>
        </p:spPr>
      </p:pic>
    </p:spTree>
    <p:extLst>
      <p:ext uri="{BB962C8B-B14F-4D97-AF65-F5344CB8AC3E}">
        <p14:creationId xmlns:p14="http://schemas.microsoft.com/office/powerpoint/2010/main" val="136138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" y="0"/>
            <a:ext cx="9059737" cy="6669360"/>
          </a:xfrm>
        </p:spPr>
      </p:pic>
    </p:spTree>
    <p:extLst>
      <p:ext uri="{BB962C8B-B14F-4D97-AF65-F5344CB8AC3E}">
        <p14:creationId xmlns:p14="http://schemas.microsoft.com/office/powerpoint/2010/main" val="318036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83538" cy="6732240"/>
          </a:xfrm>
        </p:spPr>
      </p:pic>
    </p:spTree>
    <p:extLst>
      <p:ext uri="{BB962C8B-B14F-4D97-AF65-F5344CB8AC3E}">
        <p14:creationId xmlns:p14="http://schemas.microsoft.com/office/powerpoint/2010/main" val="2632886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</Words>
  <Application>Microsoft Office PowerPoint</Application>
  <PresentationFormat>Presentazione su schermo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Porta di Damasco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Entrata in Gerusalemme dalla porta di Damasco, incisione del 1880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 di Damasco</dc:title>
  <dc:creator>lenovo</dc:creator>
  <cp:lastModifiedBy>lenovo</cp:lastModifiedBy>
  <cp:revision>2</cp:revision>
  <dcterms:created xsi:type="dcterms:W3CDTF">2016-06-07T08:33:12Z</dcterms:created>
  <dcterms:modified xsi:type="dcterms:W3CDTF">2019-02-02T14:25:01Z</dcterms:modified>
</cp:coreProperties>
</file>