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58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65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2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84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55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87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96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4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93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04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2C70-D940-49DA-B934-5CAC1B55CA88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D3AA2-E625-4DF2-BB9C-F805893314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57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32" y="-33144"/>
            <a:ext cx="6194286" cy="6891144"/>
          </a:xfrm>
        </p:spPr>
      </p:pic>
    </p:spTree>
    <p:extLst>
      <p:ext uri="{BB962C8B-B14F-4D97-AF65-F5344CB8AC3E}">
        <p14:creationId xmlns:p14="http://schemas.microsoft.com/office/powerpoint/2010/main" val="23643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6021288"/>
            <a:ext cx="6400800" cy="836712"/>
          </a:xfrm>
        </p:spPr>
        <p:txBody>
          <a:bodyPr>
            <a:normAutofit/>
          </a:bodyPr>
          <a:lstStyle/>
          <a:p>
            <a:r>
              <a:rPr lang="it-IT" sz="1400" dirty="0" smtClean="0"/>
              <a:t>Porta Nuova</a:t>
            </a:r>
            <a:endParaRPr lang="it-IT" sz="14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84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1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31997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Presentazione su schermo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2016-06-07T08:51:59Z</dcterms:created>
  <dcterms:modified xsi:type="dcterms:W3CDTF">2016-06-07T08:54:17Z</dcterms:modified>
</cp:coreProperties>
</file>