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61" r:id="rId7"/>
    <p:sldId id="305" r:id="rId8"/>
    <p:sldId id="306" r:id="rId9"/>
    <p:sldId id="307" r:id="rId10"/>
    <p:sldId id="308" r:id="rId11"/>
    <p:sldId id="309" r:id="rId12"/>
    <p:sldId id="272" r:id="rId13"/>
    <p:sldId id="267" r:id="rId14"/>
    <p:sldId id="271" r:id="rId15"/>
    <p:sldId id="266" r:id="rId16"/>
    <p:sldId id="257" r:id="rId17"/>
    <p:sldId id="274" r:id="rId18"/>
    <p:sldId id="277" r:id="rId19"/>
    <p:sldId id="280" r:id="rId20"/>
    <p:sldId id="289" r:id="rId21"/>
    <p:sldId id="288" r:id="rId22"/>
    <p:sldId id="286" r:id="rId23"/>
    <p:sldId id="291" r:id="rId24"/>
    <p:sldId id="265" r:id="rId25"/>
    <p:sldId id="268" r:id="rId26"/>
    <p:sldId id="269" r:id="rId27"/>
    <p:sldId id="304" r:id="rId28"/>
    <p:sldId id="279" r:id="rId29"/>
    <p:sldId id="290" r:id="rId30"/>
    <p:sldId id="258" r:id="rId31"/>
    <p:sldId id="273" r:id="rId32"/>
    <p:sldId id="282" r:id="rId33"/>
    <p:sldId id="285" r:id="rId34"/>
    <p:sldId id="287" r:id="rId35"/>
    <p:sldId id="275" r:id="rId36"/>
    <p:sldId id="284" r:id="rId37"/>
    <p:sldId id="281" r:id="rId38"/>
    <p:sldId id="278" r:id="rId39"/>
    <p:sldId id="283" r:id="rId40"/>
    <p:sldId id="292" r:id="rId41"/>
    <p:sldId id="293" r:id="rId42"/>
    <p:sldId id="296" r:id="rId43"/>
    <p:sldId id="294" r:id="rId44"/>
    <p:sldId id="310" r:id="rId45"/>
    <p:sldId id="311" r:id="rId46"/>
    <p:sldId id="299" r:id="rId47"/>
    <p:sldId id="301" r:id="rId48"/>
    <p:sldId id="303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7F27BDE-D331-4252-8C13-DC8CC480877A}">
          <p14:sldIdLst>
            <p14:sldId id="256"/>
            <p14:sldId id="259"/>
            <p14:sldId id="262"/>
            <p14:sldId id="263"/>
            <p14:sldId id="264"/>
            <p14:sldId id="261"/>
            <p14:sldId id="305"/>
            <p14:sldId id="306"/>
            <p14:sldId id="307"/>
            <p14:sldId id="308"/>
            <p14:sldId id="309"/>
            <p14:sldId id="272"/>
            <p14:sldId id="267"/>
            <p14:sldId id="271"/>
            <p14:sldId id="266"/>
            <p14:sldId id="257"/>
            <p14:sldId id="274"/>
            <p14:sldId id="277"/>
            <p14:sldId id="280"/>
            <p14:sldId id="289"/>
            <p14:sldId id="288"/>
            <p14:sldId id="286"/>
            <p14:sldId id="291"/>
            <p14:sldId id="265"/>
            <p14:sldId id="268"/>
          </p14:sldIdLst>
        </p14:section>
        <p14:section name="Sezione senza titolo" id="{99E90807-888C-450B-AB9B-6ECE2AF15295}">
          <p14:sldIdLst>
            <p14:sldId id="269"/>
            <p14:sldId id="304"/>
            <p14:sldId id="279"/>
            <p14:sldId id="290"/>
            <p14:sldId id="258"/>
            <p14:sldId id="273"/>
            <p14:sldId id="282"/>
            <p14:sldId id="285"/>
            <p14:sldId id="287"/>
            <p14:sldId id="275"/>
            <p14:sldId id="284"/>
            <p14:sldId id="281"/>
            <p14:sldId id="278"/>
            <p14:sldId id="283"/>
            <p14:sldId id="292"/>
            <p14:sldId id="293"/>
            <p14:sldId id="296"/>
            <p14:sldId id="294"/>
            <p14:sldId id="310"/>
            <p14:sldId id="311"/>
            <p14:sldId id="299"/>
            <p14:sldId id="301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95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38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01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42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9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608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24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14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58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58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43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D11F9-C155-4D7A-89E5-89F73B6B6EF3}" type="datetimeFigureOut">
              <a:rPr lang="it-IT" smtClean="0"/>
              <a:t>06/06/2016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98C3D-7CDE-48C6-BBF4-29C13EEBA0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4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19872" y="2130425"/>
            <a:ext cx="5038328" cy="1470025"/>
          </a:xfrm>
        </p:spPr>
        <p:txBody>
          <a:bodyPr>
            <a:normAutofit fontScale="90000"/>
          </a:bodyPr>
          <a:lstStyle/>
          <a:p>
            <a:r>
              <a:rPr lang="it-IT" sz="1400" dirty="0" smtClean="0"/>
              <a:t>Gerusalemme, Santo Sepolcro., Con la costruzione del ‘terzo </a:t>
            </a:r>
            <a:r>
              <a:rPr lang="it-IT" sz="1400" dirty="0" err="1" smtClean="0"/>
              <a:t>muro’</a:t>
            </a:r>
            <a:r>
              <a:rPr lang="it-IT" sz="1400" dirty="0" smtClean="0"/>
              <a:t>, nel 41-44, incluso nella città. Nel 132-135, furono eretti tempietti a diverse divinità. Nel 325 fu innalzato un grandioso complesso architettonico, comprendente la tomba di Cristo, una grande rotonda con cupola, L’Anastasi. Davanti a questa  un largo atrio a portico , che includeva il Calvario, una basilica romana a cinque navate  ( il Martirio ). Infine un secondo atrio con l’entrata sul cardo </a:t>
            </a:r>
            <a:r>
              <a:rPr lang="it-IT" sz="1400" dirty="0" err="1" smtClean="0"/>
              <a:t>masximus</a:t>
            </a:r>
            <a:r>
              <a:rPr lang="it-IT" sz="1400" dirty="0" smtClean="0"/>
              <a:t>. Consacrato nel 335, </a:t>
            </a:r>
            <a:r>
              <a:rPr lang="it-IT" sz="1400" dirty="0" err="1" smtClean="0"/>
              <a:t>incendiatoda</a:t>
            </a:r>
            <a:r>
              <a:rPr lang="it-IT" sz="1400" dirty="0" smtClean="0"/>
              <a:t> </a:t>
            </a:r>
            <a:r>
              <a:rPr lang="it-IT" sz="1400" dirty="0" err="1" smtClean="0"/>
              <a:t>Cosroe</a:t>
            </a:r>
            <a:r>
              <a:rPr lang="it-IT" sz="1400" dirty="0" smtClean="0"/>
              <a:t> nel 614. . Distrutto quasi del tutto nel 1009. Nel 1149 ricostruito il tutto </a:t>
            </a:r>
            <a:r>
              <a:rPr lang="it-IT" sz="1400" smtClean="0"/>
              <a:t>dai Crociati. 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0"/>
            <a:ext cx="3203848" cy="69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8671" cy="5589240"/>
          </a:xfrm>
        </p:spPr>
      </p:pic>
    </p:spTree>
    <p:extLst>
      <p:ext uri="{BB962C8B-B14F-4D97-AF65-F5344CB8AC3E}">
        <p14:creationId xmlns:p14="http://schemas.microsoft.com/office/powerpoint/2010/main" val="169091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92" cy="6093296"/>
          </a:xfrm>
        </p:spPr>
      </p:pic>
    </p:spTree>
    <p:extLst>
      <p:ext uri="{BB962C8B-B14F-4D97-AF65-F5344CB8AC3E}">
        <p14:creationId xmlns:p14="http://schemas.microsoft.com/office/powerpoint/2010/main" val="141495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74" cy="5013176"/>
          </a:xfrm>
        </p:spPr>
      </p:pic>
    </p:spTree>
    <p:extLst>
      <p:ext uri="{BB962C8B-B14F-4D97-AF65-F5344CB8AC3E}">
        <p14:creationId xmlns:p14="http://schemas.microsoft.com/office/powerpoint/2010/main" val="166403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61043" cy="6858000"/>
          </a:xfrm>
        </p:spPr>
      </p:pic>
    </p:spTree>
    <p:extLst>
      <p:ext uri="{BB962C8B-B14F-4D97-AF65-F5344CB8AC3E}">
        <p14:creationId xmlns:p14="http://schemas.microsoft.com/office/powerpoint/2010/main" val="17652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4"/>
            <a:ext cx="6150398" cy="6848996"/>
          </a:xfrm>
        </p:spPr>
      </p:pic>
    </p:spTree>
    <p:extLst>
      <p:ext uri="{BB962C8B-B14F-4D97-AF65-F5344CB8AC3E}">
        <p14:creationId xmlns:p14="http://schemas.microsoft.com/office/powerpoint/2010/main" val="194009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4005" cy="4653136"/>
          </a:xfrm>
        </p:spPr>
      </p:pic>
    </p:spTree>
    <p:extLst>
      <p:ext uri="{BB962C8B-B14F-4D97-AF65-F5344CB8AC3E}">
        <p14:creationId xmlns:p14="http://schemas.microsoft.com/office/powerpoint/2010/main" val="251171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840"/>
            <a:ext cx="9113781" cy="6987232"/>
          </a:xfrm>
        </p:spPr>
      </p:pic>
    </p:spTree>
    <p:extLst>
      <p:ext uri="{BB962C8B-B14F-4D97-AF65-F5344CB8AC3E}">
        <p14:creationId xmlns:p14="http://schemas.microsoft.com/office/powerpoint/2010/main" val="320163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38183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2180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52"/>
            <a:ext cx="9153424" cy="6870452"/>
          </a:xfrm>
        </p:spPr>
      </p:pic>
    </p:spTree>
    <p:extLst>
      <p:ext uri="{BB962C8B-B14F-4D97-AF65-F5344CB8AC3E}">
        <p14:creationId xmlns:p14="http://schemas.microsoft.com/office/powerpoint/2010/main" val="3702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482" cy="6525344"/>
          </a:xfrm>
        </p:spPr>
      </p:pic>
    </p:spTree>
    <p:extLst>
      <p:ext uri="{BB962C8B-B14F-4D97-AF65-F5344CB8AC3E}">
        <p14:creationId xmlns:p14="http://schemas.microsoft.com/office/powerpoint/2010/main" val="1654298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25648"/>
            <a:ext cx="9109802" cy="6832352"/>
          </a:xfrm>
        </p:spPr>
      </p:pic>
    </p:spTree>
    <p:extLst>
      <p:ext uri="{BB962C8B-B14F-4D97-AF65-F5344CB8AC3E}">
        <p14:creationId xmlns:p14="http://schemas.microsoft.com/office/powerpoint/2010/main" val="419227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389" cy="6165304"/>
          </a:xfrm>
        </p:spPr>
      </p:pic>
    </p:spTree>
    <p:extLst>
      <p:ext uri="{BB962C8B-B14F-4D97-AF65-F5344CB8AC3E}">
        <p14:creationId xmlns:p14="http://schemas.microsoft.com/office/powerpoint/2010/main" val="2002318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013" cy="5301208"/>
          </a:xfrm>
        </p:spPr>
      </p:pic>
    </p:spTree>
    <p:extLst>
      <p:ext uri="{BB962C8B-B14F-4D97-AF65-F5344CB8AC3E}">
        <p14:creationId xmlns:p14="http://schemas.microsoft.com/office/powerpoint/2010/main" val="136069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336" cy="6525344"/>
          </a:xfrm>
        </p:spPr>
      </p:pic>
    </p:spTree>
    <p:extLst>
      <p:ext uri="{BB962C8B-B14F-4D97-AF65-F5344CB8AC3E}">
        <p14:creationId xmlns:p14="http://schemas.microsoft.com/office/powerpoint/2010/main" val="284339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9347" cy="6858000"/>
          </a:xfrm>
        </p:spPr>
      </p:pic>
    </p:spTree>
    <p:extLst>
      <p:ext uri="{BB962C8B-B14F-4D97-AF65-F5344CB8AC3E}">
        <p14:creationId xmlns:p14="http://schemas.microsoft.com/office/powerpoint/2010/main" val="359987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36"/>
            <a:ext cx="9150989" cy="6840364"/>
          </a:xfrm>
        </p:spPr>
      </p:pic>
    </p:spTree>
    <p:extLst>
      <p:ext uri="{BB962C8B-B14F-4D97-AF65-F5344CB8AC3E}">
        <p14:creationId xmlns:p14="http://schemas.microsoft.com/office/powerpoint/2010/main" val="1669361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4"/>
            <a:ext cx="8406768" cy="6845176"/>
          </a:xfrm>
        </p:spPr>
      </p:pic>
    </p:spTree>
    <p:extLst>
      <p:ext uri="{BB962C8B-B14F-4D97-AF65-F5344CB8AC3E}">
        <p14:creationId xmlns:p14="http://schemas.microsoft.com/office/powerpoint/2010/main" val="1092762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2"/>
            <a:ext cx="9131663" cy="6848748"/>
          </a:xfrm>
        </p:spPr>
      </p:pic>
    </p:spTree>
    <p:extLst>
      <p:ext uri="{BB962C8B-B14F-4D97-AF65-F5344CB8AC3E}">
        <p14:creationId xmlns:p14="http://schemas.microsoft.com/office/powerpoint/2010/main" val="294823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860109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"/>
            <a:ext cx="5079114" cy="6857876"/>
          </a:xfrm>
        </p:spPr>
      </p:pic>
    </p:spTree>
    <p:extLst>
      <p:ext uri="{BB962C8B-B14F-4D97-AF65-F5344CB8AC3E}">
        <p14:creationId xmlns:p14="http://schemas.microsoft.com/office/powerpoint/2010/main" val="346080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021524" cy="3789040"/>
          </a:xfrm>
        </p:spPr>
      </p:pic>
    </p:spTree>
    <p:extLst>
      <p:ext uri="{BB962C8B-B14F-4D97-AF65-F5344CB8AC3E}">
        <p14:creationId xmlns:p14="http://schemas.microsoft.com/office/powerpoint/2010/main" val="116105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0" y="0"/>
            <a:ext cx="3009404" cy="6984327"/>
          </a:xfrm>
        </p:spPr>
      </p:pic>
    </p:spTree>
    <p:extLst>
      <p:ext uri="{BB962C8B-B14F-4D97-AF65-F5344CB8AC3E}">
        <p14:creationId xmlns:p14="http://schemas.microsoft.com/office/powerpoint/2010/main" val="1526165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7312" cy="4293096"/>
          </a:xfrm>
        </p:spPr>
      </p:pic>
    </p:spTree>
    <p:extLst>
      <p:ext uri="{BB962C8B-B14F-4D97-AF65-F5344CB8AC3E}">
        <p14:creationId xmlns:p14="http://schemas.microsoft.com/office/powerpoint/2010/main" val="3005298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2094425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4"/>
            <a:ext cx="9133491" cy="6079852"/>
          </a:xfrm>
        </p:spPr>
      </p:pic>
    </p:spTree>
    <p:extLst>
      <p:ext uri="{BB962C8B-B14F-4D97-AF65-F5344CB8AC3E}">
        <p14:creationId xmlns:p14="http://schemas.microsoft.com/office/powerpoint/2010/main" val="97309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0"/>
            <a:ext cx="6657893" cy="6857380"/>
          </a:xfrm>
        </p:spPr>
      </p:pic>
    </p:spTree>
    <p:extLst>
      <p:ext uri="{BB962C8B-B14F-4D97-AF65-F5344CB8AC3E}">
        <p14:creationId xmlns:p14="http://schemas.microsoft.com/office/powerpoint/2010/main" val="3468968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8"/>
            <a:ext cx="9098863" cy="6723980"/>
          </a:xfrm>
        </p:spPr>
      </p:pic>
    </p:spTree>
    <p:extLst>
      <p:ext uri="{BB962C8B-B14F-4D97-AF65-F5344CB8AC3E}">
        <p14:creationId xmlns:p14="http://schemas.microsoft.com/office/powerpoint/2010/main" val="365736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" y="17388"/>
            <a:ext cx="9120815" cy="6840612"/>
          </a:xfrm>
        </p:spPr>
      </p:pic>
    </p:spTree>
    <p:extLst>
      <p:ext uri="{BB962C8B-B14F-4D97-AF65-F5344CB8AC3E}">
        <p14:creationId xmlns:p14="http://schemas.microsoft.com/office/powerpoint/2010/main" val="4046109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050" cy="6858000"/>
          </a:xfrm>
        </p:spPr>
      </p:pic>
    </p:spTree>
    <p:extLst>
      <p:ext uri="{BB962C8B-B14F-4D97-AF65-F5344CB8AC3E}">
        <p14:creationId xmlns:p14="http://schemas.microsoft.com/office/powerpoint/2010/main" val="2128279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12057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6"/>
            <a:ext cx="5132183" cy="6853064"/>
          </a:xfrm>
        </p:spPr>
      </p:pic>
    </p:spTree>
    <p:extLst>
      <p:ext uri="{BB962C8B-B14F-4D97-AF65-F5344CB8AC3E}">
        <p14:creationId xmlns:p14="http://schemas.microsoft.com/office/powerpoint/2010/main" val="3899400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018" cy="6669360"/>
          </a:xfrm>
        </p:spPr>
      </p:pic>
    </p:spTree>
    <p:extLst>
      <p:ext uri="{BB962C8B-B14F-4D97-AF65-F5344CB8AC3E}">
        <p14:creationId xmlns:p14="http://schemas.microsoft.com/office/powerpoint/2010/main" val="469118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3" cy="6858000"/>
          </a:xfrm>
        </p:spPr>
      </p:pic>
    </p:spTree>
    <p:extLst>
      <p:ext uri="{BB962C8B-B14F-4D97-AF65-F5344CB8AC3E}">
        <p14:creationId xmlns:p14="http://schemas.microsoft.com/office/powerpoint/2010/main" val="1178543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" y="0"/>
            <a:ext cx="9127170" cy="6165304"/>
          </a:xfrm>
        </p:spPr>
      </p:pic>
    </p:spTree>
    <p:extLst>
      <p:ext uri="{BB962C8B-B14F-4D97-AF65-F5344CB8AC3E}">
        <p14:creationId xmlns:p14="http://schemas.microsoft.com/office/powerpoint/2010/main" val="599678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9" y="1600200"/>
            <a:ext cx="6936341" cy="4525963"/>
          </a:xfrm>
        </p:spPr>
      </p:pic>
    </p:spTree>
    <p:extLst>
      <p:ext uri="{BB962C8B-B14F-4D97-AF65-F5344CB8AC3E}">
        <p14:creationId xmlns:p14="http://schemas.microsoft.com/office/powerpoint/2010/main" val="1793969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667" cy="5949280"/>
          </a:xfrm>
        </p:spPr>
      </p:pic>
    </p:spTree>
    <p:extLst>
      <p:ext uri="{BB962C8B-B14F-4D97-AF65-F5344CB8AC3E}">
        <p14:creationId xmlns:p14="http://schemas.microsoft.com/office/powerpoint/2010/main" val="3997140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9472" cy="6858000"/>
          </a:xfrm>
        </p:spPr>
      </p:pic>
    </p:spTree>
    <p:extLst>
      <p:ext uri="{BB962C8B-B14F-4D97-AF65-F5344CB8AC3E}">
        <p14:creationId xmlns:p14="http://schemas.microsoft.com/office/powerpoint/2010/main" val="3595912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4"/>
            <a:ext cx="9166288" cy="6866384"/>
          </a:xfrm>
        </p:spPr>
      </p:pic>
    </p:spTree>
    <p:extLst>
      <p:ext uri="{BB962C8B-B14F-4D97-AF65-F5344CB8AC3E}">
        <p14:creationId xmlns:p14="http://schemas.microsoft.com/office/powerpoint/2010/main" val="3474395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2703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281578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95156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64"/>
            <a:ext cx="9095143" cy="6508080"/>
          </a:xfrm>
        </p:spPr>
      </p:pic>
    </p:spTree>
    <p:extLst>
      <p:ext uri="{BB962C8B-B14F-4D97-AF65-F5344CB8AC3E}">
        <p14:creationId xmlns:p14="http://schemas.microsoft.com/office/powerpoint/2010/main" val="206268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5029" cy="2348880"/>
          </a:xfrm>
        </p:spPr>
      </p:pic>
    </p:spTree>
    <p:extLst>
      <p:ext uri="{BB962C8B-B14F-4D97-AF65-F5344CB8AC3E}">
        <p14:creationId xmlns:p14="http://schemas.microsoft.com/office/powerpoint/2010/main" val="348208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" y="-11956"/>
            <a:ext cx="5100942" cy="6869956"/>
          </a:xfrm>
        </p:spPr>
      </p:pic>
    </p:spTree>
    <p:extLst>
      <p:ext uri="{BB962C8B-B14F-4D97-AF65-F5344CB8AC3E}">
        <p14:creationId xmlns:p14="http://schemas.microsoft.com/office/powerpoint/2010/main" val="220881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691775" cy="6858000"/>
          </a:xfrm>
        </p:spPr>
      </p:pic>
    </p:spTree>
    <p:extLst>
      <p:ext uri="{BB962C8B-B14F-4D97-AF65-F5344CB8AC3E}">
        <p14:creationId xmlns:p14="http://schemas.microsoft.com/office/powerpoint/2010/main" val="233006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879626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112</Words>
  <Application>Microsoft Office PowerPoint</Application>
  <PresentationFormat>Presentazione su schermo (4:3)</PresentationFormat>
  <Paragraphs>1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Gerusalemme, Santo Sepolcro., Con la costruzione del ‘terzo muro’, nel 41-44, incluso nella città. Nel 132-135, furono eretti tempietti a diverse divinità. Nel 325 fu innalzato un grandioso complesso architettonico, comprendente la tomba di Cristo, una grande rotonda con cupola, L’Anastasi. Davanti a questa  un largo atrio a portico , che includeva il Calvario, una basilica romana a cinque navate  ( il Martirio ). Infine un secondo atrio con l’entrata sul cardo masximus. Consacrato nel 335, incendiatoda Cosroe nel 614. . Distrutto quasi del tutto nel 1009. Nel 1149 ricostruito il tutto dai Crociati.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Gerusalemme, Santo Sepolcro., Con la costruzione del ‘terzo muro’, nel 41-44, incluso nella città. Nel 132-135, furono eretti tempietti a diverse divinità. Nel 325 fu innalzato un grandioso complesso architettonico, comprendente la tomba di Cristo, una grande rotonda con cupola, L’Anastasi. Davanti a questa  un largo atrio a portico , che includeva il Calvario, una basilica romana a cinque navate  ( il Martirio ). Infine un secondo atrio con l’entrata sul cardo masximus. Consacrato nel 335, incendiatoda Cosroe nel 614. . Distrutto quasi del tutto nel 1009. Nel 1149 ricostruito il tutto dai Crociati. </dc:title>
  <dc:creator>lenovo</dc:creator>
  <cp:lastModifiedBy>lenovo</cp:lastModifiedBy>
  <cp:revision>5</cp:revision>
  <dcterms:created xsi:type="dcterms:W3CDTF">2016-06-03T08:28:22Z</dcterms:created>
  <dcterms:modified xsi:type="dcterms:W3CDTF">2016-06-06T06:57:56Z</dcterms:modified>
</cp:coreProperties>
</file>