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8" r:id="rId33"/>
    <p:sldId id="287" r:id="rId34"/>
    <p:sldId id="289" r:id="rId35"/>
    <p:sldId id="290" r:id="rId36"/>
    <p:sldId id="291" r:id="rId37"/>
    <p:sldId id="292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244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0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A8969-F058-49E2-9D9F-C221CF83FF1E}" type="datetimeFigureOut">
              <a:rPr lang="it-IT" smtClean="0"/>
              <a:t>27/09/2018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6228-FCA1-4224-947C-CE5D2B900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0366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A8969-F058-49E2-9D9F-C221CF83FF1E}" type="datetimeFigureOut">
              <a:rPr lang="it-IT" smtClean="0"/>
              <a:t>27/09/2018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6228-FCA1-4224-947C-CE5D2B900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33156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A8969-F058-49E2-9D9F-C221CF83FF1E}" type="datetimeFigureOut">
              <a:rPr lang="it-IT" smtClean="0"/>
              <a:t>27/09/2018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6228-FCA1-4224-947C-CE5D2B900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4535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A8969-F058-49E2-9D9F-C221CF83FF1E}" type="datetimeFigureOut">
              <a:rPr lang="it-IT" smtClean="0"/>
              <a:t>27/09/2018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6228-FCA1-4224-947C-CE5D2B900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0764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A8969-F058-49E2-9D9F-C221CF83FF1E}" type="datetimeFigureOut">
              <a:rPr lang="it-IT" smtClean="0"/>
              <a:t>27/09/2018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6228-FCA1-4224-947C-CE5D2B900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5521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A8969-F058-49E2-9D9F-C221CF83FF1E}" type="datetimeFigureOut">
              <a:rPr lang="it-IT" smtClean="0"/>
              <a:t>27/09/2018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6228-FCA1-4224-947C-CE5D2B900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7309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A8969-F058-49E2-9D9F-C221CF83FF1E}" type="datetimeFigureOut">
              <a:rPr lang="it-IT" smtClean="0"/>
              <a:t>27/09/2018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6228-FCA1-4224-947C-CE5D2B900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1314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A8969-F058-49E2-9D9F-C221CF83FF1E}" type="datetimeFigureOut">
              <a:rPr lang="it-IT" smtClean="0"/>
              <a:t>27/09/2018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6228-FCA1-4224-947C-CE5D2B900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0650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A8969-F058-49E2-9D9F-C221CF83FF1E}" type="datetimeFigureOut">
              <a:rPr lang="it-IT" smtClean="0"/>
              <a:t>27/09/2018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6228-FCA1-4224-947C-CE5D2B900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1086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A8969-F058-49E2-9D9F-C221CF83FF1E}" type="datetimeFigureOut">
              <a:rPr lang="it-IT" smtClean="0"/>
              <a:t>27/09/2018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6228-FCA1-4224-947C-CE5D2B900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0506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A8969-F058-49E2-9D9F-C221CF83FF1E}" type="datetimeFigureOut">
              <a:rPr lang="it-IT" smtClean="0"/>
              <a:t>27/09/2018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6228-FCA1-4224-947C-CE5D2B900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9453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BA8969-F058-49E2-9D9F-C221CF83FF1E}" type="datetimeFigureOut">
              <a:rPr lang="it-IT" smtClean="0"/>
              <a:t>27/09/2018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B6228-FCA1-4224-947C-CE5D2B90032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1596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3065" cy="602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01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14330" cy="6741368"/>
          </a:xfrm>
        </p:spPr>
      </p:pic>
    </p:spTree>
    <p:extLst>
      <p:ext uri="{BB962C8B-B14F-4D97-AF65-F5344CB8AC3E}">
        <p14:creationId xmlns:p14="http://schemas.microsoft.com/office/powerpoint/2010/main" val="2317623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72518" cy="6237312"/>
          </a:xfrm>
        </p:spPr>
      </p:pic>
    </p:spTree>
    <p:extLst>
      <p:ext uri="{BB962C8B-B14F-4D97-AF65-F5344CB8AC3E}">
        <p14:creationId xmlns:p14="http://schemas.microsoft.com/office/powerpoint/2010/main" val="12056564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932" y="4014"/>
            <a:ext cx="9309288" cy="3641010"/>
          </a:xfrm>
        </p:spPr>
      </p:pic>
    </p:spTree>
    <p:extLst>
      <p:ext uri="{BB962C8B-B14F-4D97-AF65-F5344CB8AC3E}">
        <p14:creationId xmlns:p14="http://schemas.microsoft.com/office/powerpoint/2010/main" val="2076118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29" y="0"/>
            <a:ext cx="9158165" cy="5157192"/>
          </a:xfrm>
        </p:spPr>
      </p:pic>
    </p:spTree>
    <p:extLst>
      <p:ext uri="{BB962C8B-B14F-4D97-AF65-F5344CB8AC3E}">
        <p14:creationId xmlns:p14="http://schemas.microsoft.com/office/powerpoint/2010/main" val="2420235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" y="12576"/>
            <a:ext cx="9092409" cy="6368752"/>
          </a:xfrm>
        </p:spPr>
      </p:pic>
    </p:spTree>
    <p:extLst>
      <p:ext uri="{BB962C8B-B14F-4D97-AF65-F5344CB8AC3E}">
        <p14:creationId xmlns:p14="http://schemas.microsoft.com/office/powerpoint/2010/main" val="1708775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6780750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0018" cy="4797152"/>
          </a:xfrm>
        </p:spPr>
      </p:pic>
    </p:spTree>
    <p:extLst>
      <p:ext uri="{BB962C8B-B14F-4D97-AF65-F5344CB8AC3E}">
        <p14:creationId xmlns:p14="http://schemas.microsoft.com/office/powerpoint/2010/main" val="3993081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884"/>
            <a:ext cx="7873645" cy="6822116"/>
          </a:xfrm>
        </p:spPr>
      </p:pic>
    </p:spTree>
    <p:extLst>
      <p:ext uri="{BB962C8B-B14F-4D97-AF65-F5344CB8AC3E}">
        <p14:creationId xmlns:p14="http://schemas.microsoft.com/office/powerpoint/2010/main" val="11456581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192"/>
            <a:ext cx="9149957" cy="5153000"/>
          </a:xfrm>
        </p:spPr>
      </p:pic>
    </p:spTree>
    <p:extLst>
      <p:ext uri="{BB962C8B-B14F-4D97-AF65-F5344CB8AC3E}">
        <p14:creationId xmlns:p14="http://schemas.microsoft.com/office/powerpoint/2010/main" val="3973764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0758" cy="6309320"/>
          </a:xfrm>
        </p:spPr>
      </p:pic>
    </p:spTree>
    <p:extLst>
      <p:ext uri="{BB962C8B-B14F-4D97-AF65-F5344CB8AC3E}">
        <p14:creationId xmlns:p14="http://schemas.microsoft.com/office/powerpoint/2010/main" val="34916489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" y="0"/>
            <a:ext cx="9206510" cy="5949280"/>
          </a:xfrm>
        </p:spPr>
      </p:pic>
    </p:spTree>
    <p:extLst>
      <p:ext uri="{BB962C8B-B14F-4D97-AF65-F5344CB8AC3E}">
        <p14:creationId xmlns:p14="http://schemas.microsoft.com/office/powerpoint/2010/main" val="1306775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88" y="-99392"/>
            <a:ext cx="9209992" cy="6696744"/>
          </a:xfrm>
        </p:spPr>
      </p:pic>
    </p:spTree>
    <p:extLst>
      <p:ext uri="{BB962C8B-B14F-4D97-AF65-F5344CB8AC3E}">
        <p14:creationId xmlns:p14="http://schemas.microsoft.com/office/powerpoint/2010/main" val="17500069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" y="0"/>
            <a:ext cx="9168341" cy="5157192"/>
          </a:xfrm>
        </p:spPr>
      </p:pic>
    </p:spTree>
    <p:extLst>
      <p:ext uri="{BB962C8B-B14F-4D97-AF65-F5344CB8AC3E}">
        <p14:creationId xmlns:p14="http://schemas.microsoft.com/office/powerpoint/2010/main" val="3422729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8"/>
            <a:ext cx="9192866" cy="5942531"/>
          </a:xfrm>
        </p:spPr>
      </p:pic>
    </p:spTree>
    <p:extLst>
      <p:ext uri="{BB962C8B-B14F-4D97-AF65-F5344CB8AC3E}">
        <p14:creationId xmlns:p14="http://schemas.microsoft.com/office/powerpoint/2010/main" val="25384025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484"/>
            <a:ext cx="6797534" cy="6848516"/>
          </a:xfrm>
        </p:spPr>
      </p:pic>
    </p:spTree>
    <p:extLst>
      <p:ext uri="{BB962C8B-B14F-4D97-AF65-F5344CB8AC3E}">
        <p14:creationId xmlns:p14="http://schemas.microsoft.com/office/powerpoint/2010/main" val="4126725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8924" cy="6093296"/>
          </a:xfrm>
        </p:spPr>
      </p:pic>
    </p:spTree>
    <p:extLst>
      <p:ext uri="{BB962C8B-B14F-4D97-AF65-F5344CB8AC3E}">
        <p14:creationId xmlns:p14="http://schemas.microsoft.com/office/powerpoint/2010/main" val="6725637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171"/>
            <a:ext cx="8888775" cy="6822829"/>
          </a:xfrm>
        </p:spPr>
      </p:pic>
    </p:spTree>
    <p:extLst>
      <p:ext uri="{BB962C8B-B14F-4D97-AF65-F5344CB8AC3E}">
        <p14:creationId xmlns:p14="http://schemas.microsoft.com/office/powerpoint/2010/main" val="103537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09771" cy="5877272"/>
          </a:xfrm>
        </p:spPr>
      </p:pic>
    </p:spTree>
    <p:extLst>
      <p:ext uri="{BB962C8B-B14F-4D97-AF65-F5344CB8AC3E}">
        <p14:creationId xmlns:p14="http://schemas.microsoft.com/office/powerpoint/2010/main" val="1725600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0" y="0"/>
            <a:ext cx="9116183" cy="6381328"/>
          </a:xfrm>
        </p:spPr>
      </p:pic>
    </p:spTree>
    <p:extLst>
      <p:ext uri="{BB962C8B-B14F-4D97-AF65-F5344CB8AC3E}">
        <p14:creationId xmlns:p14="http://schemas.microsoft.com/office/powerpoint/2010/main" val="27856364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36" y="20425"/>
            <a:ext cx="9143480" cy="5280783"/>
          </a:xfrm>
        </p:spPr>
      </p:pic>
    </p:spTree>
    <p:extLst>
      <p:ext uri="{BB962C8B-B14F-4D97-AF65-F5344CB8AC3E}">
        <p14:creationId xmlns:p14="http://schemas.microsoft.com/office/powerpoint/2010/main" val="14065751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28491" cy="6858000"/>
          </a:xfrm>
        </p:spPr>
      </p:pic>
    </p:spTree>
    <p:extLst>
      <p:ext uri="{BB962C8B-B14F-4D97-AF65-F5344CB8AC3E}">
        <p14:creationId xmlns:p14="http://schemas.microsoft.com/office/powerpoint/2010/main" val="5102559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5496"/>
            <a:ext cx="9242980" cy="5976664"/>
          </a:xfrm>
        </p:spPr>
      </p:pic>
    </p:spTree>
    <p:extLst>
      <p:ext uri="{BB962C8B-B14F-4D97-AF65-F5344CB8AC3E}">
        <p14:creationId xmlns:p14="http://schemas.microsoft.com/office/powerpoint/2010/main" val="26628552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8" y="0"/>
            <a:ext cx="9208821" cy="7029400"/>
          </a:xfrm>
        </p:spPr>
      </p:pic>
    </p:spTree>
    <p:extLst>
      <p:ext uri="{BB962C8B-B14F-4D97-AF65-F5344CB8AC3E}">
        <p14:creationId xmlns:p14="http://schemas.microsoft.com/office/powerpoint/2010/main" val="11065819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9151636" cy="5445224"/>
          </a:xfrm>
        </p:spPr>
      </p:pic>
    </p:spTree>
    <p:extLst>
      <p:ext uri="{BB962C8B-B14F-4D97-AF65-F5344CB8AC3E}">
        <p14:creationId xmlns:p14="http://schemas.microsoft.com/office/powerpoint/2010/main" val="8234173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3" y="0"/>
            <a:ext cx="9177780" cy="5229200"/>
          </a:xfrm>
        </p:spPr>
      </p:pic>
    </p:spTree>
    <p:extLst>
      <p:ext uri="{BB962C8B-B14F-4D97-AF65-F5344CB8AC3E}">
        <p14:creationId xmlns:p14="http://schemas.microsoft.com/office/powerpoint/2010/main" val="26080822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" name="Segnaposto contenuto 1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3339"/>
            <a:ext cx="9254863" cy="5205861"/>
          </a:xfrm>
        </p:spPr>
      </p:pic>
    </p:spTree>
    <p:extLst>
      <p:ext uri="{BB962C8B-B14F-4D97-AF65-F5344CB8AC3E}">
        <p14:creationId xmlns:p14="http://schemas.microsoft.com/office/powerpoint/2010/main" val="2944959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" y="0"/>
            <a:ext cx="5230368" cy="6858000"/>
          </a:xfrm>
        </p:spPr>
      </p:pic>
    </p:spTree>
    <p:extLst>
      <p:ext uri="{BB962C8B-B14F-4D97-AF65-F5344CB8AC3E}">
        <p14:creationId xmlns:p14="http://schemas.microsoft.com/office/powerpoint/2010/main" val="8793064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7"/>
            <a:ext cx="9254328" cy="6851073"/>
          </a:xfrm>
        </p:spPr>
      </p:pic>
    </p:spTree>
    <p:extLst>
      <p:ext uri="{BB962C8B-B14F-4D97-AF65-F5344CB8AC3E}">
        <p14:creationId xmlns:p14="http://schemas.microsoft.com/office/powerpoint/2010/main" val="18664602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0604"/>
            <a:ext cx="9175255" cy="4416508"/>
          </a:xfrm>
        </p:spPr>
      </p:pic>
    </p:spTree>
    <p:extLst>
      <p:ext uri="{BB962C8B-B14F-4D97-AF65-F5344CB8AC3E}">
        <p14:creationId xmlns:p14="http://schemas.microsoft.com/office/powerpoint/2010/main" val="3137797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9467" cy="6741368"/>
          </a:xfrm>
        </p:spPr>
      </p:pic>
    </p:spTree>
    <p:extLst>
      <p:ext uri="{BB962C8B-B14F-4D97-AF65-F5344CB8AC3E}">
        <p14:creationId xmlns:p14="http://schemas.microsoft.com/office/powerpoint/2010/main" val="22524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3811" cy="6858000"/>
          </a:xfrm>
        </p:spPr>
      </p:pic>
    </p:spTree>
    <p:extLst>
      <p:ext uri="{BB962C8B-B14F-4D97-AF65-F5344CB8AC3E}">
        <p14:creationId xmlns:p14="http://schemas.microsoft.com/office/powerpoint/2010/main" val="2777495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41922" cy="6858000"/>
          </a:xfrm>
        </p:spPr>
      </p:pic>
    </p:spTree>
    <p:extLst>
      <p:ext uri="{BB962C8B-B14F-4D97-AF65-F5344CB8AC3E}">
        <p14:creationId xmlns:p14="http://schemas.microsoft.com/office/powerpoint/2010/main" val="266126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3" y="26074"/>
            <a:ext cx="9125789" cy="5347142"/>
          </a:xfrm>
        </p:spPr>
      </p:pic>
    </p:spTree>
    <p:extLst>
      <p:ext uri="{BB962C8B-B14F-4D97-AF65-F5344CB8AC3E}">
        <p14:creationId xmlns:p14="http://schemas.microsoft.com/office/powerpoint/2010/main" val="25018193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808"/>
            <a:ext cx="9120295" cy="2968143"/>
          </a:xfrm>
        </p:spPr>
      </p:pic>
    </p:spTree>
    <p:extLst>
      <p:ext uri="{BB962C8B-B14F-4D97-AF65-F5344CB8AC3E}">
        <p14:creationId xmlns:p14="http://schemas.microsoft.com/office/powerpoint/2010/main" val="1795736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2" y="6749"/>
            <a:ext cx="9140859" cy="5870523"/>
          </a:xfrm>
        </p:spPr>
      </p:pic>
    </p:spTree>
    <p:extLst>
      <p:ext uri="{BB962C8B-B14F-4D97-AF65-F5344CB8AC3E}">
        <p14:creationId xmlns:p14="http://schemas.microsoft.com/office/powerpoint/2010/main" val="643124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" name="Segnaposto contenut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988491" cy="6741368"/>
          </a:xfrm>
        </p:spPr>
      </p:pic>
    </p:spTree>
    <p:extLst>
      <p:ext uri="{BB962C8B-B14F-4D97-AF65-F5344CB8AC3E}">
        <p14:creationId xmlns:p14="http://schemas.microsoft.com/office/powerpoint/2010/main" val="3985505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220"/>
            <a:ext cx="9157419" cy="5937060"/>
          </a:xfrm>
        </p:spPr>
      </p:pic>
    </p:spTree>
    <p:extLst>
      <p:ext uri="{BB962C8B-B14F-4D97-AF65-F5344CB8AC3E}">
        <p14:creationId xmlns:p14="http://schemas.microsoft.com/office/powerpoint/2010/main" val="1609517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72200" y="274638"/>
            <a:ext cx="277180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Plastico di Gerusalemme al </a:t>
            </a:r>
            <a:r>
              <a:rPr lang="it-IT" sz="2000" dirty="0" err="1" smtClean="0"/>
              <a:t>tepo</a:t>
            </a:r>
            <a:r>
              <a:rPr lang="it-IT" sz="2000" dirty="0" smtClean="0"/>
              <a:t> del secondo tempio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24"/>
            <a:ext cx="6167664" cy="6846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03839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156176" y="274638"/>
            <a:ext cx="288032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tempio ricostruito </a:t>
            </a:r>
            <a:r>
              <a:rPr lang="it-IT" sz="2000" smtClean="0"/>
              <a:t>da Erodo </a:t>
            </a:r>
            <a:r>
              <a:rPr lang="it-IT" sz="2000" dirty="0" smtClean="0"/>
              <a:t>e distrutto da Tito nl 70 dopo Cr.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3" y="20960"/>
            <a:ext cx="5950551" cy="683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4260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237312"/>
            <a:ext cx="91440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Epigrafe presente nell’area del Tempio di Gerusalemme.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37075" cy="623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730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9188" y="23284"/>
            <a:ext cx="9114811" cy="6834716"/>
          </a:xfrm>
        </p:spPr>
        <p:txBody>
          <a:bodyPr/>
          <a:lstStyle/>
          <a:p>
            <a:r>
              <a:rPr lang="it-IT" dirty="0" smtClean="0"/>
              <a:t>Questa </a:t>
            </a:r>
            <a:r>
              <a:rPr lang="it-IT" dirty="0"/>
              <a:t>epigrafe </a:t>
            </a:r>
            <a:r>
              <a:rPr lang="it-IT" dirty="0" smtClean="0"/>
              <a:t>risale </a:t>
            </a:r>
            <a:r>
              <a:rPr lang="it-IT" dirty="0" smtClean="0"/>
              <a:t>al </a:t>
            </a:r>
            <a:r>
              <a:rPr lang="it-IT" dirty="0" err="1" smtClean="0"/>
              <a:t>tepo</a:t>
            </a:r>
            <a:r>
              <a:rPr lang="it-IT" dirty="0" smtClean="0"/>
              <a:t> di Erode il grande, morto nel 4 </a:t>
            </a:r>
            <a:r>
              <a:rPr lang="it-IT" dirty="0" err="1" smtClean="0"/>
              <a:t>av</a:t>
            </a:r>
            <a:r>
              <a:rPr lang="it-IT" dirty="0" smtClean="0"/>
              <a:t>. Cr. e si trovava si </a:t>
            </a:r>
            <a:r>
              <a:rPr lang="it-IT" dirty="0"/>
              <a:t>trovava nell’area </a:t>
            </a:r>
            <a:r>
              <a:rPr lang="it-IT" dirty="0" err="1"/>
              <a:t>tel</a:t>
            </a:r>
            <a:r>
              <a:rPr lang="it-IT" dirty="0"/>
              <a:t> </a:t>
            </a:r>
            <a:r>
              <a:rPr lang="it-IT" dirty="0" smtClean="0"/>
              <a:t>Tempio </a:t>
            </a:r>
            <a:r>
              <a:rPr lang="it-IT" dirty="0"/>
              <a:t>di Gerusalemme</a:t>
            </a:r>
            <a:r>
              <a:rPr lang="it-IT" dirty="0" smtClean="0"/>
              <a:t>.</a:t>
            </a:r>
          </a:p>
          <a:p>
            <a:r>
              <a:rPr lang="it-IT" dirty="0" smtClean="0"/>
              <a:t>La traduzione</a:t>
            </a:r>
            <a:endParaRPr lang="it-IT" dirty="0"/>
          </a:p>
          <a:p>
            <a:r>
              <a:rPr lang="it-IT" dirty="0" smtClean="0"/>
              <a:t>« Nessuno straniero è autorizzato ad entrare nel recinto del santuario al di là di questo steccato. Chiunque verrà sorpreso a violare questa prescrizione sarà punibile con la pena di morte «.</a:t>
            </a:r>
          </a:p>
          <a:p>
            <a:endParaRPr lang="it-IT" dirty="0"/>
          </a:p>
          <a:p>
            <a:r>
              <a:rPr lang="it-IT" dirty="0"/>
              <a:t>In essa è presente un cambio </a:t>
            </a:r>
            <a:r>
              <a:rPr lang="it-IT" dirty="0" smtClean="0"/>
              <a:t>delta-tau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43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988"/>
            <a:ext cx="9115441" cy="6424348"/>
          </a:xfrm>
        </p:spPr>
      </p:pic>
    </p:spTree>
    <p:extLst>
      <p:ext uri="{BB962C8B-B14F-4D97-AF65-F5344CB8AC3E}">
        <p14:creationId xmlns:p14="http://schemas.microsoft.com/office/powerpoint/2010/main" val="735499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11" y="0"/>
            <a:ext cx="9225819" cy="5301208"/>
          </a:xfrm>
        </p:spPr>
      </p:pic>
    </p:spTree>
    <p:extLst>
      <p:ext uri="{BB962C8B-B14F-4D97-AF65-F5344CB8AC3E}">
        <p14:creationId xmlns:p14="http://schemas.microsoft.com/office/powerpoint/2010/main" val="4198609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3491458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8" y="0"/>
            <a:ext cx="9171789" cy="4653136"/>
          </a:xfrm>
        </p:spPr>
      </p:pic>
    </p:spTree>
    <p:extLst>
      <p:ext uri="{BB962C8B-B14F-4D97-AF65-F5344CB8AC3E}">
        <p14:creationId xmlns:p14="http://schemas.microsoft.com/office/powerpoint/2010/main" val="290067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04" y="-32079"/>
            <a:ext cx="4903872" cy="6890079"/>
          </a:xfrm>
        </p:spPr>
      </p:pic>
    </p:spTree>
    <p:extLst>
      <p:ext uri="{BB962C8B-B14F-4D97-AF65-F5344CB8AC3E}">
        <p14:creationId xmlns:p14="http://schemas.microsoft.com/office/powerpoint/2010/main" val="241820701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100</Words>
  <Application>Microsoft Office PowerPoint</Application>
  <PresentationFormat>Presentazione su schermo (4:3)</PresentationFormat>
  <Paragraphs>8</Paragraphs>
  <Slides>47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47</vt:i4>
      </vt:variant>
    </vt:vector>
  </HeadingPairs>
  <TitlesOfParts>
    <vt:vector size="48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Plastico di Gerusalemme al tepo del secondo tempio</vt:lpstr>
      <vt:lpstr>IL tempio ricostruito da Erodo e distrutto da Tito nl 70 dopo Cr.</vt:lpstr>
      <vt:lpstr>Epigrafe presente nell’area del Tempio di Gerusalemme.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12</cp:revision>
  <dcterms:created xsi:type="dcterms:W3CDTF">2016-05-26T20:34:50Z</dcterms:created>
  <dcterms:modified xsi:type="dcterms:W3CDTF">2018-09-27T14:24:35Z</dcterms:modified>
</cp:coreProperties>
</file>