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87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0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6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49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84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8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9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22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75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96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75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2AB5-8E80-44F5-A8A4-18DD4A54B9C3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9383C-C02E-4F62-89F6-5588B18AE0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74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istretto_di_Tel_Aviv" TargetMode="External"/><Relationship Id="rId2" Type="http://schemas.openxmlformats.org/officeDocument/2006/relationships/hyperlink" Target="https://it.wikipedia.org/wiki/Tel_Avi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it.wikipedia.org/wiki/Te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Giaffa, il </a:t>
            </a:r>
            <a:r>
              <a:rPr lang="it-IT" sz="1400" dirty="0" smtClean="0"/>
              <a:t>santuario</a:t>
            </a:r>
            <a:br>
              <a:rPr lang="it-IT" sz="1400" dirty="0" smtClean="0"/>
            </a:br>
            <a:r>
              <a:rPr lang="it-IT" sz="1400" dirty="0"/>
              <a:t>Località marittima situata pochi chilometri a sud di </a:t>
            </a:r>
            <a:r>
              <a:rPr lang="it-IT" sz="1400" dirty="0" err="1">
                <a:hlinkClick r:id="rId2" tooltip="Tel Aviv"/>
              </a:rPr>
              <a:t>Tel</a:t>
            </a:r>
            <a:r>
              <a:rPr lang="it-IT" sz="1400" dirty="0">
                <a:hlinkClick r:id="rId2" tooltip="Tel Aviv"/>
              </a:rPr>
              <a:t> Aviv</a:t>
            </a:r>
            <a:r>
              <a:rPr lang="it-IT" sz="1400" dirty="0"/>
              <a:t>, attualmente fa parte della municipalità di </a:t>
            </a:r>
            <a:r>
              <a:rPr lang="it-IT" sz="1400" dirty="0" err="1">
                <a:hlinkClick r:id="rId2" tooltip="Tel Aviv"/>
              </a:rPr>
              <a:t>Tel</a:t>
            </a:r>
            <a:r>
              <a:rPr lang="it-IT" sz="1400" dirty="0">
                <a:hlinkClick r:id="rId2" tooltip="Tel Aviv"/>
              </a:rPr>
              <a:t> Aviv</a:t>
            </a:r>
            <a:r>
              <a:rPr lang="it-IT" sz="1400" dirty="0"/>
              <a:t> nel </a:t>
            </a:r>
            <a:r>
              <a:rPr lang="it-IT" sz="1400" dirty="0">
                <a:hlinkClick r:id="rId3" tooltip="Distretto di Tel Aviv"/>
              </a:rPr>
              <a:t>distretto di </a:t>
            </a:r>
            <a:r>
              <a:rPr lang="it-IT" sz="1400" dirty="0" err="1">
                <a:hlinkClick r:id="rId3" tooltip="Distretto di Tel Aviv"/>
              </a:rPr>
              <a:t>Tel</a:t>
            </a:r>
            <a:r>
              <a:rPr lang="it-IT" sz="1400" dirty="0">
                <a:hlinkClick r:id="rId3" tooltip="Distretto di Tel Aviv"/>
              </a:rPr>
              <a:t> Aviv</a:t>
            </a:r>
            <a:r>
              <a:rPr lang="it-IT" sz="1400" dirty="0"/>
              <a:t>, l'antico </a:t>
            </a:r>
            <a:r>
              <a:rPr lang="it-IT" sz="1400" i="1" dirty="0" err="1">
                <a:hlinkClick r:id="rId4" tooltip="Tell"/>
              </a:rPr>
              <a:t>tell</a:t>
            </a:r>
            <a:r>
              <a:rPr lang="it-IT" sz="1400" dirty="0"/>
              <a:t> di Giaffa è ora situato in un parco nella parte sud-occidentale di </a:t>
            </a:r>
            <a:r>
              <a:rPr lang="it-IT" sz="1400" dirty="0" err="1">
                <a:hlinkClick r:id="rId2" tooltip="Tel Aviv"/>
              </a:rPr>
              <a:t>Tel</a:t>
            </a:r>
            <a:r>
              <a:rPr lang="it-IT" sz="1400" dirty="0">
                <a:hlinkClick r:id="rId2" tooltip="Tel Aviv"/>
              </a:rPr>
              <a:t> Aviv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69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0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96586" cy="6480720"/>
          </a:xfrm>
        </p:spPr>
      </p:pic>
    </p:spTree>
    <p:extLst>
      <p:ext uri="{BB962C8B-B14F-4D97-AF65-F5344CB8AC3E}">
        <p14:creationId xmlns:p14="http://schemas.microsoft.com/office/powerpoint/2010/main" val="243113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228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396" cy="6309320"/>
          </a:xfrm>
        </p:spPr>
      </p:pic>
    </p:spTree>
    <p:extLst>
      <p:ext uri="{BB962C8B-B14F-4D97-AF65-F5344CB8AC3E}">
        <p14:creationId xmlns:p14="http://schemas.microsoft.com/office/powerpoint/2010/main" val="184597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89" cy="6858000"/>
          </a:xfrm>
        </p:spPr>
      </p:pic>
    </p:spTree>
    <p:extLst>
      <p:ext uri="{BB962C8B-B14F-4D97-AF65-F5344CB8AC3E}">
        <p14:creationId xmlns:p14="http://schemas.microsoft.com/office/powerpoint/2010/main" val="200215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76"/>
            <a:ext cx="9151127" cy="6076920"/>
          </a:xfrm>
        </p:spPr>
      </p:pic>
    </p:spTree>
    <p:extLst>
      <p:ext uri="{BB962C8B-B14F-4D97-AF65-F5344CB8AC3E}">
        <p14:creationId xmlns:p14="http://schemas.microsoft.com/office/powerpoint/2010/main" val="135135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700" cy="6309320"/>
          </a:xfrm>
        </p:spPr>
      </p:pic>
    </p:spTree>
    <p:extLst>
      <p:ext uri="{BB962C8B-B14F-4D97-AF65-F5344CB8AC3E}">
        <p14:creationId xmlns:p14="http://schemas.microsoft.com/office/powerpoint/2010/main" val="192972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" y="0"/>
            <a:ext cx="9112560" cy="3645024"/>
          </a:xfrm>
        </p:spPr>
      </p:pic>
    </p:spTree>
    <p:extLst>
      <p:ext uri="{BB962C8B-B14F-4D97-AF65-F5344CB8AC3E}">
        <p14:creationId xmlns:p14="http://schemas.microsoft.com/office/powerpoint/2010/main" val="2011882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Presentazione su schermo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Giaffa, il santuario Località marittima situata pochi chilometri a sud di Tel Aviv, attualmente fa parte della municipalità di Tel Aviv nel distretto di Tel Aviv, l'antico tell di Giaffa è ora situato in un parco nella parte sud-occidentale di Tel Aviv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Giaffa, il santuario</dc:title>
  <dc:creator>lenovo</dc:creator>
  <cp:lastModifiedBy>lenovo</cp:lastModifiedBy>
  <cp:revision>2</cp:revision>
  <dcterms:created xsi:type="dcterms:W3CDTF">2016-06-03T08:51:27Z</dcterms:created>
  <dcterms:modified xsi:type="dcterms:W3CDTF">2016-06-05T13:47:21Z</dcterms:modified>
</cp:coreProperties>
</file>