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86" r:id="rId5"/>
    <p:sldId id="287" r:id="rId6"/>
    <p:sldId id="285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81" r:id="rId18"/>
    <p:sldId id="268" r:id="rId19"/>
    <p:sldId id="269" r:id="rId20"/>
    <p:sldId id="270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4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08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2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1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90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383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280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6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02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57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01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77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02C5C-2F50-479C-B5F8-89125AA40404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6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91880" y="2130425"/>
            <a:ext cx="4966320" cy="1470025"/>
          </a:xfrm>
        </p:spPr>
        <p:txBody>
          <a:bodyPr>
            <a:normAutofit/>
          </a:bodyPr>
          <a:lstStyle/>
          <a:p>
            <a:r>
              <a:rPr lang="it-IT" sz="1400" smtClean="0"/>
              <a:t>Il Giordano.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47864" cy="70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4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" y="21704"/>
            <a:ext cx="9115061" cy="6836296"/>
          </a:xfrm>
        </p:spPr>
      </p:pic>
    </p:spTree>
    <p:extLst>
      <p:ext uri="{BB962C8B-B14F-4D97-AF65-F5344CB8AC3E}">
        <p14:creationId xmlns:p14="http://schemas.microsoft.com/office/powerpoint/2010/main" val="33486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772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0"/>
            <a:ext cx="9138285" cy="6858000"/>
          </a:xfrm>
        </p:spPr>
      </p:pic>
    </p:spTree>
    <p:extLst>
      <p:ext uri="{BB962C8B-B14F-4D97-AF65-F5344CB8AC3E}">
        <p14:creationId xmlns:p14="http://schemas.microsoft.com/office/powerpoint/2010/main" val="22198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83317" cy="6858000"/>
          </a:xfrm>
        </p:spPr>
      </p:pic>
    </p:spTree>
    <p:extLst>
      <p:ext uri="{BB962C8B-B14F-4D97-AF65-F5344CB8AC3E}">
        <p14:creationId xmlns:p14="http://schemas.microsoft.com/office/powerpoint/2010/main" val="14181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102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057" cy="6381328"/>
          </a:xfrm>
        </p:spPr>
      </p:pic>
    </p:spTree>
    <p:extLst>
      <p:ext uri="{BB962C8B-B14F-4D97-AF65-F5344CB8AC3E}">
        <p14:creationId xmlns:p14="http://schemas.microsoft.com/office/powerpoint/2010/main" val="23056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Forte di </a:t>
            </a:r>
            <a:r>
              <a:rPr lang="it-IT" sz="1400" dirty="0" err="1" smtClean="0"/>
              <a:t>Belvoir</a:t>
            </a:r>
            <a:r>
              <a:rPr lang="it-IT" sz="1400" dirty="0" smtClean="0"/>
              <a:t> nella valle del Giordano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64489" cy="6439492"/>
          </a:xfrm>
        </p:spPr>
      </p:pic>
    </p:spTree>
    <p:extLst>
      <p:ext uri="{BB962C8B-B14F-4D97-AF65-F5344CB8AC3E}">
        <p14:creationId xmlns:p14="http://schemas.microsoft.com/office/powerpoint/2010/main" val="23121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" y="0"/>
            <a:ext cx="9129328" cy="6093296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8"/>
            <a:ext cx="9126158" cy="6057488"/>
          </a:xfrm>
        </p:spPr>
      </p:pic>
    </p:spTree>
    <p:extLst>
      <p:ext uri="{BB962C8B-B14F-4D97-AF65-F5344CB8AC3E}">
        <p14:creationId xmlns:p14="http://schemas.microsoft.com/office/powerpoint/2010/main" val="10803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16"/>
            <a:ext cx="7201616" cy="6822584"/>
          </a:xfrm>
        </p:spPr>
      </p:pic>
    </p:spTree>
    <p:extLst>
      <p:ext uri="{BB962C8B-B14F-4D97-AF65-F5344CB8AC3E}">
        <p14:creationId xmlns:p14="http://schemas.microsoft.com/office/powerpoint/2010/main" val="10632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-1"/>
            <a:ext cx="6775648" cy="6866801"/>
          </a:xfrm>
        </p:spPr>
      </p:pic>
    </p:spTree>
    <p:extLst>
      <p:ext uri="{BB962C8B-B14F-4D97-AF65-F5344CB8AC3E}">
        <p14:creationId xmlns:p14="http://schemas.microsoft.com/office/powerpoint/2010/main" val="1677026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274008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9335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2"/>
            <a:ext cx="9133343" cy="6850008"/>
          </a:xfrm>
        </p:spPr>
      </p:pic>
    </p:spTree>
    <p:extLst>
      <p:ext uri="{BB962C8B-B14F-4D97-AF65-F5344CB8AC3E}">
        <p14:creationId xmlns:p14="http://schemas.microsoft.com/office/powerpoint/2010/main" val="414596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457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0" y="0"/>
            <a:ext cx="9176498" cy="5157192"/>
          </a:xfrm>
        </p:spPr>
      </p:pic>
    </p:spTree>
    <p:extLst>
      <p:ext uri="{BB962C8B-B14F-4D97-AF65-F5344CB8AC3E}">
        <p14:creationId xmlns:p14="http://schemas.microsoft.com/office/powerpoint/2010/main" val="14090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68"/>
            <a:ext cx="9108078" cy="6833632"/>
          </a:xfrm>
        </p:spPr>
      </p:pic>
    </p:spTree>
    <p:extLst>
      <p:ext uri="{BB962C8B-B14F-4D97-AF65-F5344CB8AC3E}">
        <p14:creationId xmlns:p14="http://schemas.microsoft.com/office/powerpoint/2010/main" val="26148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" y="30480"/>
            <a:ext cx="4551680" cy="6827520"/>
          </a:xfrm>
        </p:spPr>
      </p:pic>
    </p:spTree>
    <p:extLst>
      <p:ext uri="{BB962C8B-B14F-4D97-AF65-F5344CB8AC3E}">
        <p14:creationId xmlns:p14="http://schemas.microsoft.com/office/powerpoint/2010/main" val="10991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221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" y="0"/>
            <a:ext cx="9176498" cy="5157192"/>
          </a:xfrm>
        </p:spPr>
      </p:pic>
    </p:spTree>
    <p:extLst>
      <p:ext uri="{BB962C8B-B14F-4D97-AF65-F5344CB8AC3E}">
        <p14:creationId xmlns:p14="http://schemas.microsoft.com/office/powerpoint/2010/main" val="35896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Giordano, luogo del battesimo</a:t>
            </a:r>
            <a:endParaRPr lang="it-IT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" y="0"/>
            <a:ext cx="9182154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5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4"/>
            <a:ext cx="5438567" cy="6855336"/>
          </a:xfrm>
        </p:spPr>
      </p:pic>
    </p:spTree>
    <p:extLst>
      <p:ext uri="{BB962C8B-B14F-4D97-AF65-F5344CB8AC3E}">
        <p14:creationId xmlns:p14="http://schemas.microsoft.com/office/powerpoint/2010/main" val="124903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Roggia del fiume Giordano nei pressi del luogo del Battesimo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" y="871"/>
            <a:ext cx="4275361" cy="69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95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39" y="188640"/>
            <a:ext cx="4208857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Sorgente del fiume Giordano nei pressi di Cesarea di Filippo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697"/>
            <a:ext cx="4810281" cy="69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6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Cascate create dall’acque del Giordano </a:t>
            </a:r>
            <a:r>
              <a:rPr lang="it-IT" sz="2000" dirty="0" err="1" smtClean="0"/>
              <a:t>pnei</a:t>
            </a:r>
            <a:r>
              <a:rPr lang="it-IT" sz="2000" dirty="0" smtClean="0"/>
              <a:t> pressi di </a:t>
            </a:r>
            <a:r>
              <a:rPr lang="it-IT" sz="2000" dirty="0" err="1" smtClean="0"/>
              <a:t>Banias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0"/>
            <a:ext cx="9068646" cy="65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38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 smtClean="0"/>
              <a:t>Sorgenti del Giordano ai piedi dell’</a:t>
            </a:r>
            <a:r>
              <a:rPr lang="it-IT" sz="1400" dirty="0" err="1" smtClean="0"/>
              <a:t>Hermon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8467208" cy="6309320"/>
          </a:xfrm>
        </p:spPr>
      </p:pic>
    </p:spTree>
    <p:extLst>
      <p:ext uri="{BB962C8B-B14F-4D97-AF65-F5344CB8AC3E}">
        <p14:creationId xmlns:p14="http://schemas.microsoft.com/office/powerpoint/2010/main" val="20094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6" cy="6858000"/>
          </a:xfrm>
        </p:spPr>
      </p:pic>
    </p:spTree>
    <p:extLst>
      <p:ext uri="{BB962C8B-B14F-4D97-AF65-F5344CB8AC3E}">
        <p14:creationId xmlns:p14="http://schemas.microsoft.com/office/powerpoint/2010/main" val="376230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052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51</Words>
  <Application>Microsoft Office PowerPoint</Application>
  <PresentationFormat>Presentazione su schermo (4:3)</PresentationFormat>
  <Paragraphs>7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Il Giordano.</vt:lpstr>
      <vt:lpstr>Presentazione standard di PowerPoint</vt:lpstr>
      <vt:lpstr>Presentazione standard di PowerPoint</vt:lpstr>
      <vt:lpstr>Roggia del fiume Giordano nei pressi del luogo del Battesimo</vt:lpstr>
      <vt:lpstr>Sorgente del fiume Giordano nei pressi di Cesarea di Filippo</vt:lpstr>
      <vt:lpstr>Cascate create dall’acque del Giordano pnei pressi di Banias</vt:lpstr>
      <vt:lpstr>Sorgenti del Giordano ai piedi dell’Hermon.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Forte di Belvoir nella valle del Giordano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Giordano, luogo del battesimo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Giordano.</dc:title>
  <dc:creator>lenovo</dc:creator>
  <cp:lastModifiedBy>lenovo</cp:lastModifiedBy>
  <cp:revision>7</cp:revision>
  <dcterms:created xsi:type="dcterms:W3CDTF">2016-06-03T08:54:52Z</dcterms:created>
  <dcterms:modified xsi:type="dcterms:W3CDTF">2019-02-02T13:06:55Z</dcterms:modified>
</cp:coreProperties>
</file>