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7" r:id="rId4"/>
    <p:sldId id="264" r:id="rId5"/>
    <p:sldId id="269" r:id="rId6"/>
    <p:sldId id="271" r:id="rId7"/>
    <p:sldId id="257" r:id="rId8"/>
    <p:sldId id="262" r:id="rId9"/>
    <p:sldId id="270" r:id="rId10"/>
    <p:sldId id="263" r:id="rId11"/>
    <p:sldId id="265" r:id="rId12"/>
    <p:sldId id="286" r:id="rId13"/>
    <p:sldId id="267" r:id="rId14"/>
    <p:sldId id="272" r:id="rId15"/>
    <p:sldId id="278" r:id="rId16"/>
    <p:sldId id="256" r:id="rId17"/>
    <p:sldId id="266" r:id="rId18"/>
    <p:sldId id="274" r:id="rId19"/>
    <p:sldId id="276" r:id="rId20"/>
    <p:sldId id="259" r:id="rId21"/>
    <p:sldId id="285" r:id="rId22"/>
    <p:sldId id="283" r:id="rId23"/>
    <p:sldId id="273" r:id="rId24"/>
    <p:sldId id="287" r:id="rId25"/>
    <p:sldId id="28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2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45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0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76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1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2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6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3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39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2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3D5F-99E2-4250-AC81-D9DB0F4FBFE6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2984-EA17-47E3-9A70-5C2C9C46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onti_della_Giudea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it.wikipedia.org/wiki/Gerusalem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Vetro" TargetMode="External"/><Relationship Id="rId5" Type="http://schemas.openxmlformats.org/officeDocument/2006/relationships/hyperlink" Target="https://it.wikipedia.org/wiki/Ceramica" TargetMode="External"/><Relationship Id="rId4" Type="http://schemas.openxmlformats.org/officeDocument/2006/relationships/hyperlink" Target="https://it.wikipedia.org/wiki/Uv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15934" cy="5688632"/>
          </a:xfrm>
        </p:spPr>
      </p:pic>
    </p:spTree>
    <p:extLst>
      <p:ext uri="{BB962C8B-B14F-4D97-AF65-F5344CB8AC3E}">
        <p14:creationId xmlns:p14="http://schemas.microsoft.com/office/powerpoint/2010/main" val="33301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887" cy="6597352"/>
          </a:xfrm>
        </p:spPr>
      </p:pic>
    </p:spTree>
    <p:extLst>
      <p:ext uri="{BB962C8B-B14F-4D97-AF65-F5344CB8AC3E}">
        <p14:creationId xmlns:p14="http://schemas.microsoft.com/office/powerpoint/2010/main" val="52644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68918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6"/>
            <a:ext cx="9134858" cy="6851144"/>
          </a:xfrm>
        </p:spPr>
      </p:pic>
    </p:spTree>
    <p:extLst>
      <p:ext uri="{BB962C8B-B14F-4D97-AF65-F5344CB8AC3E}">
        <p14:creationId xmlns:p14="http://schemas.microsoft.com/office/powerpoint/2010/main" val="344373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0541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3" y="-7248"/>
            <a:ext cx="9188407" cy="6604600"/>
          </a:xfrm>
        </p:spPr>
      </p:pic>
    </p:spTree>
    <p:extLst>
      <p:ext uri="{BB962C8B-B14F-4D97-AF65-F5344CB8AC3E}">
        <p14:creationId xmlns:p14="http://schemas.microsoft.com/office/powerpoint/2010/main" val="373497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099434" cy="6021288"/>
          </a:xfrm>
        </p:spPr>
      </p:pic>
    </p:spTree>
    <p:extLst>
      <p:ext uri="{BB962C8B-B14F-4D97-AF65-F5344CB8AC3E}">
        <p14:creationId xmlns:p14="http://schemas.microsoft.com/office/powerpoint/2010/main" val="16889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Hebron, costruzione erodiana, grotta di </a:t>
            </a:r>
            <a:r>
              <a:rPr lang="it-IT" sz="1400" smtClean="0"/>
              <a:t>Macpela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" y="0"/>
            <a:ext cx="3190545" cy="68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493" cy="5589240"/>
          </a:xfrm>
        </p:spPr>
      </p:pic>
    </p:spTree>
    <p:extLst>
      <p:ext uri="{BB962C8B-B14F-4D97-AF65-F5344CB8AC3E}">
        <p14:creationId xmlns:p14="http://schemas.microsoft.com/office/powerpoint/2010/main" val="999517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2" y="17512"/>
            <a:ext cx="9221688" cy="6147792"/>
          </a:xfrm>
        </p:spPr>
      </p:pic>
    </p:spTree>
    <p:extLst>
      <p:ext uri="{BB962C8B-B14F-4D97-AF65-F5344CB8AC3E}">
        <p14:creationId xmlns:p14="http://schemas.microsoft.com/office/powerpoint/2010/main" val="342594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7917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5" y="0"/>
            <a:ext cx="9155657" cy="5661248"/>
          </a:xfrm>
        </p:spPr>
      </p:pic>
    </p:spTree>
    <p:extLst>
      <p:ext uri="{BB962C8B-B14F-4D97-AF65-F5344CB8AC3E}">
        <p14:creationId xmlns:p14="http://schemas.microsoft.com/office/powerpoint/2010/main" val="391305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395" cy="5589240"/>
          </a:xfrm>
        </p:spPr>
      </p:pic>
    </p:spTree>
    <p:extLst>
      <p:ext uri="{BB962C8B-B14F-4D97-AF65-F5344CB8AC3E}">
        <p14:creationId xmlns:p14="http://schemas.microsoft.com/office/powerpoint/2010/main" val="66526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1" y="0"/>
            <a:ext cx="9247955" cy="6165304"/>
          </a:xfrm>
        </p:spPr>
      </p:pic>
    </p:spTree>
    <p:extLst>
      <p:ext uri="{BB962C8B-B14F-4D97-AF65-F5344CB8AC3E}">
        <p14:creationId xmlns:p14="http://schemas.microsoft.com/office/powerpoint/2010/main" val="356025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" y="0"/>
            <a:ext cx="9160686" cy="6858000"/>
          </a:xfrm>
        </p:spPr>
      </p:pic>
    </p:spTree>
    <p:extLst>
      <p:ext uri="{BB962C8B-B14F-4D97-AF65-F5344CB8AC3E}">
        <p14:creationId xmlns:p14="http://schemas.microsoft.com/office/powerpoint/2010/main" val="89830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4286" cy="6858000"/>
          </a:xfrm>
        </p:spPr>
      </p:pic>
    </p:spTree>
    <p:extLst>
      <p:ext uri="{BB962C8B-B14F-4D97-AF65-F5344CB8AC3E}">
        <p14:creationId xmlns:p14="http://schemas.microsoft.com/office/powerpoint/2010/main" val="114411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92065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71595" cy="6858000"/>
          </a:xfrm>
        </p:spPr>
      </p:pic>
    </p:spTree>
    <p:extLst>
      <p:ext uri="{BB962C8B-B14F-4D97-AF65-F5344CB8AC3E}">
        <p14:creationId xmlns:p14="http://schemas.microsoft.com/office/powerpoint/2010/main" val="3300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0"/>
            <a:ext cx="4427984" cy="6913694"/>
          </a:xfrm>
        </p:spPr>
      </p:pic>
    </p:spTree>
    <p:extLst>
      <p:ext uri="{BB962C8B-B14F-4D97-AF65-F5344CB8AC3E}">
        <p14:creationId xmlns:p14="http://schemas.microsoft.com/office/powerpoint/2010/main" val="130083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88"/>
            <a:ext cx="9185880" cy="5679936"/>
          </a:xfrm>
        </p:spPr>
      </p:pic>
    </p:spTree>
    <p:extLst>
      <p:ext uri="{BB962C8B-B14F-4D97-AF65-F5344CB8AC3E}">
        <p14:creationId xmlns:p14="http://schemas.microsoft.com/office/powerpoint/2010/main" val="232033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2314" cy="6858000"/>
          </a:xfrm>
        </p:spPr>
      </p:pic>
    </p:spTree>
    <p:extLst>
      <p:ext uri="{BB962C8B-B14F-4D97-AF65-F5344CB8AC3E}">
        <p14:creationId xmlns:p14="http://schemas.microsoft.com/office/powerpoint/2010/main" val="362144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9240" cy="6858000"/>
          </a:xfrm>
        </p:spPr>
      </p:pic>
    </p:spTree>
    <p:extLst>
      <p:ext uri="{BB962C8B-B14F-4D97-AF65-F5344CB8AC3E}">
        <p14:creationId xmlns:p14="http://schemas.microsoft.com/office/powerpoint/2010/main" val="337774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40768"/>
          </a:xfrm>
        </p:spPr>
        <p:txBody>
          <a:bodyPr>
            <a:normAutofit/>
          </a:bodyPr>
          <a:lstStyle/>
          <a:p>
            <a:r>
              <a:rPr lang="it-IT" sz="1400" dirty="0"/>
              <a:t>La città si trova circa 30 km a sud di </a:t>
            </a:r>
            <a:r>
              <a:rPr lang="it-IT" sz="1400" dirty="0">
                <a:hlinkClick r:id="rId2" tooltip="Gerusalemme"/>
              </a:rPr>
              <a:t>Gerusalemme</a:t>
            </a:r>
            <a:r>
              <a:rPr lang="it-IT" sz="1400" dirty="0"/>
              <a:t> lungo la dorsale dei </a:t>
            </a:r>
            <a:r>
              <a:rPr lang="it-IT" sz="1400" dirty="0">
                <a:hlinkClick r:id="rId3" tooltip="Monti della Giudea"/>
              </a:rPr>
              <a:t>monti della Giudea</a:t>
            </a:r>
            <a:r>
              <a:rPr lang="it-IT" sz="1400" dirty="0"/>
              <a:t>; la città è famosa per le sue </a:t>
            </a:r>
            <a:r>
              <a:rPr lang="it-IT" sz="1400" dirty="0">
                <a:hlinkClick r:id="rId4" tooltip="Uva"/>
              </a:rPr>
              <a:t>uve</a:t>
            </a:r>
            <a:r>
              <a:rPr lang="it-IT" sz="1400" dirty="0"/>
              <a:t> e per le fabbriche di </a:t>
            </a:r>
            <a:r>
              <a:rPr lang="it-IT" sz="1400" dirty="0">
                <a:hlinkClick r:id="rId5" tooltip="Ceramica"/>
              </a:rPr>
              <a:t>ceramiche</a:t>
            </a:r>
            <a:r>
              <a:rPr lang="it-IT" sz="1400" dirty="0"/>
              <a:t> e </a:t>
            </a:r>
            <a:r>
              <a:rPr lang="it-IT" sz="1400" dirty="0">
                <a:hlinkClick r:id="rId6" tooltip="Vetro"/>
              </a:rPr>
              <a:t>vetri</a:t>
            </a:r>
            <a:r>
              <a:rPr lang="it-IT" sz="1400" dirty="0"/>
              <a:t>. La città vecchia è caratterizzata dalle strette e tortuose strade, dalle case di pietra con i tetti piani e dai vecchi mercati. È sede universitaria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20"/>
            <a:ext cx="9110023" cy="5522952"/>
          </a:xfrm>
        </p:spPr>
      </p:pic>
    </p:spTree>
    <p:extLst>
      <p:ext uri="{BB962C8B-B14F-4D97-AF65-F5344CB8AC3E}">
        <p14:creationId xmlns:p14="http://schemas.microsoft.com/office/powerpoint/2010/main" val="81835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92" cy="6669360"/>
          </a:xfrm>
        </p:spPr>
      </p:pic>
    </p:spTree>
    <p:extLst>
      <p:ext uri="{BB962C8B-B14F-4D97-AF65-F5344CB8AC3E}">
        <p14:creationId xmlns:p14="http://schemas.microsoft.com/office/powerpoint/2010/main" val="170804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253" cy="6093296"/>
          </a:xfrm>
        </p:spPr>
      </p:pic>
    </p:spTree>
    <p:extLst>
      <p:ext uri="{BB962C8B-B14F-4D97-AF65-F5344CB8AC3E}">
        <p14:creationId xmlns:p14="http://schemas.microsoft.com/office/powerpoint/2010/main" val="1571682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Presentazione su schermo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città si trova circa 30 km a sud di Gerusalemme lungo la dorsale dei monti della Giudea; la città è famosa per le sue uve e per le fabbriche di ceramiche e vetri. La città vecchia è caratterizzata dalle strette e tortuose strade, dalle case di pietra con i tetti piani e dai vecchi mercati. È sede universitaria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Hebron, costruzione erodiana, grotta di Macpela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Hebron, costruzione erodiana, grotta di Macpela</dc:title>
  <dc:creator>lenovo</dc:creator>
  <cp:lastModifiedBy>lenovo</cp:lastModifiedBy>
  <cp:revision>5</cp:revision>
  <dcterms:created xsi:type="dcterms:W3CDTF">2016-06-03T08:57:53Z</dcterms:created>
  <dcterms:modified xsi:type="dcterms:W3CDTF">2016-06-05T09:48:42Z</dcterms:modified>
</cp:coreProperties>
</file>