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92" r:id="rId5"/>
    <p:sldId id="287" r:id="rId6"/>
    <p:sldId id="288" r:id="rId7"/>
    <p:sldId id="289" r:id="rId8"/>
    <p:sldId id="290" r:id="rId9"/>
    <p:sldId id="291" r:id="rId10"/>
    <p:sldId id="258" r:id="rId11"/>
    <p:sldId id="261" r:id="rId12"/>
    <p:sldId id="259" r:id="rId13"/>
    <p:sldId id="260" r:id="rId14"/>
    <p:sldId id="262" r:id="rId15"/>
    <p:sldId id="265" r:id="rId16"/>
    <p:sldId id="263" r:id="rId17"/>
    <p:sldId id="266" r:id="rId18"/>
    <p:sldId id="267" r:id="rId19"/>
    <p:sldId id="268" r:id="rId20"/>
    <p:sldId id="269" r:id="rId21"/>
    <p:sldId id="270" r:id="rId22"/>
    <p:sldId id="279" r:id="rId23"/>
    <p:sldId id="274" r:id="rId24"/>
    <p:sldId id="283" r:id="rId25"/>
    <p:sldId id="271" r:id="rId26"/>
    <p:sldId id="275" r:id="rId27"/>
    <p:sldId id="284" r:id="rId28"/>
    <p:sldId id="286" r:id="rId29"/>
    <p:sldId id="277" r:id="rId30"/>
    <p:sldId id="285" r:id="rId31"/>
    <p:sldId id="273" r:id="rId32"/>
    <p:sldId id="29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5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03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08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95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97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85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94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5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5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92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1A181-8F27-4C15-99EB-E44A98E287F1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81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norah_(Temple)" TargetMode="External"/><Relationship Id="rId2" Type="http://schemas.openxmlformats.org/officeDocument/2006/relationships/hyperlink" Target="https://en.wikipedia.org/wiki/Magdala_sto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hyperlink" Target="https://en.wikipedia.org/wiki/Migdal_Synagogu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Magdala, dove sorge </a:t>
            </a:r>
            <a:r>
              <a:rPr lang="it-IT" sz="1400" smtClean="0"/>
              <a:t>la cittadina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41"/>
            <a:ext cx="3221171" cy="68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62675" cy="6858000"/>
          </a:xfrm>
        </p:spPr>
      </p:pic>
    </p:spTree>
    <p:extLst>
      <p:ext uri="{BB962C8B-B14F-4D97-AF65-F5344CB8AC3E}">
        <p14:creationId xmlns:p14="http://schemas.microsoft.com/office/powerpoint/2010/main" val="9962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563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512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9175816" cy="4987280"/>
          </a:xfrm>
        </p:spPr>
      </p:pic>
    </p:spTree>
    <p:extLst>
      <p:ext uri="{BB962C8B-B14F-4D97-AF65-F5344CB8AC3E}">
        <p14:creationId xmlns:p14="http://schemas.microsoft.com/office/powerpoint/2010/main" val="14170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219256" cy="692696"/>
          </a:xfrm>
        </p:spPr>
        <p:txBody>
          <a:bodyPr>
            <a:normAutofit/>
          </a:bodyPr>
          <a:lstStyle/>
          <a:p>
            <a:r>
              <a:rPr lang="en-US" sz="1400" dirty="0" err="1">
                <a:hlinkClick r:id="rId2" tooltip="Magdala stone"/>
              </a:rPr>
              <a:t>Magdala</a:t>
            </a:r>
            <a:r>
              <a:rPr lang="en-US" sz="1400" dirty="0">
                <a:hlinkClick r:id="rId2" tooltip="Magdala stone"/>
              </a:rPr>
              <a:t> stone</a:t>
            </a:r>
            <a:r>
              <a:rPr lang="en-US" sz="1400" dirty="0"/>
              <a:t> with </a:t>
            </a:r>
            <a:r>
              <a:rPr lang="en-US" sz="1400" dirty="0">
                <a:hlinkClick r:id="rId3" tooltip="Menorah (Temple)"/>
              </a:rPr>
              <a:t>Menorah</a:t>
            </a:r>
            <a:r>
              <a:rPr lang="en-US" sz="1400" dirty="0"/>
              <a:t> that was found in the Archaeological site inside the </a:t>
            </a:r>
            <a:r>
              <a:rPr lang="en-US" sz="1400" dirty="0" err="1">
                <a:hlinkClick r:id="rId4" tooltip="Migdal Synagogue"/>
              </a:rPr>
              <a:t>Migdal</a:t>
            </a:r>
            <a:r>
              <a:rPr lang="en-US" sz="1400" dirty="0">
                <a:hlinkClick r:id="rId4" tooltip="Migdal Synagogue"/>
              </a:rPr>
              <a:t> Synagogue</a:t>
            </a:r>
            <a:r>
              <a:rPr lang="en-US" sz="1400" dirty="0"/>
              <a:t> area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" y="0"/>
            <a:ext cx="6903815" cy="6309320"/>
          </a:xfrm>
        </p:spPr>
      </p:pic>
    </p:spTree>
    <p:extLst>
      <p:ext uri="{BB962C8B-B14F-4D97-AF65-F5344CB8AC3E}">
        <p14:creationId xmlns:p14="http://schemas.microsoft.com/office/powerpoint/2010/main" val="13770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811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7" y="0"/>
            <a:ext cx="9175787" cy="6093296"/>
          </a:xfrm>
        </p:spPr>
      </p:pic>
    </p:spTree>
    <p:extLst>
      <p:ext uri="{BB962C8B-B14F-4D97-AF65-F5344CB8AC3E}">
        <p14:creationId xmlns:p14="http://schemas.microsoft.com/office/powerpoint/2010/main" val="1155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21251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4637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813" cy="4869160"/>
          </a:xfrm>
        </p:spPr>
      </p:pic>
    </p:spTree>
    <p:extLst>
      <p:ext uri="{BB962C8B-B14F-4D97-AF65-F5344CB8AC3E}">
        <p14:creationId xmlns:p14="http://schemas.microsoft.com/office/powerpoint/2010/main" val="35961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375" cy="5877272"/>
          </a:xfrm>
        </p:spPr>
      </p:pic>
    </p:spTree>
    <p:extLst>
      <p:ext uri="{BB962C8B-B14F-4D97-AF65-F5344CB8AC3E}">
        <p14:creationId xmlns:p14="http://schemas.microsoft.com/office/powerpoint/2010/main" val="26382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7397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649" cy="5085184"/>
          </a:xfrm>
        </p:spPr>
      </p:pic>
    </p:spTree>
    <p:extLst>
      <p:ext uri="{BB962C8B-B14F-4D97-AF65-F5344CB8AC3E}">
        <p14:creationId xmlns:p14="http://schemas.microsoft.com/office/powerpoint/2010/main" val="39534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082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21" cy="6093296"/>
          </a:xfrm>
        </p:spPr>
      </p:pic>
    </p:spTree>
    <p:extLst>
      <p:ext uri="{BB962C8B-B14F-4D97-AF65-F5344CB8AC3E}">
        <p14:creationId xmlns:p14="http://schemas.microsoft.com/office/powerpoint/2010/main" val="17863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888" cy="6597352"/>
          </a:xfrm>
        </p:spPr>
      </p:pic>
    </p:spTree>
    <p:extLst>
      <p:ext uri="{BB962C8B-B14F-4D97-AF65-F5344CB8AC3E}">
        <p14:creationId xmlns:p14="http://schemas.microsoft.com/office/powerpoint/2010/main" val="41924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7614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3140"/>
            <a:ext cx="8229600" cy="3520082"/>
          </a:xfrm>
        </p:spPr>
      </p:pic>
    </p:spTree>
    <p:extLst>
      <p:ext uri="{BB962C8B-B14F-4D97-AF65-F5344CB8AC3E}">
        <p14:creationId xmlns:p14="http://schemas.microsoft.com/office/powerpoint/2010/main" val="1665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" y="0"/>
            <a:ext cx="9169657" cy="5301208"/>
          </a:xfrm>
        </p:spPr>
      </p:pic>
    </p:spTree>
    <p:extLst>
      <p:ext uri="{BB962C8B-B14F-4D97-AF65-F5344CB8AC3E}">
        <p14:creationId xmlns:p14="http://schemas.microsoft.com/office/powerpoint/2010/main" val="29854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889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515" cy="6093296"/>
          </a:xfrm>
        </p:spPr>
      </p:pic>
    </p:spTree>
    <p:extLst>
      <p:ext uri="{BB962C8B-B14F-4D97-AF65-F5344CB8AC3E}">
        <p14:creationId xmlns:p14="http://schemas.microsoft.com/office/powerpoint/2010/main" val="40447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167" cy="6597352"/>
          </a:xfrm>
        </p:spPr>
      </p:pic>
    </p:spTree>
    <p:extLst>
      <p:ext uri="{BB962C8B-B14F-4D97-AF65-F5344CB8AC3E}">
        <p14:creationId xmlns:p14="http://schemas.microsoft.com/office/powerpoint/2010/main" val="37360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378" cy="4869160"/>
          </a:xfrm>
        </p:spPr>
      </p:pic>
    </p:spTree>
    <p:extLst>
      <p:ext uri="{BB962C8B-B14F-4D97-AF65-F5344CB8AC3E}">
        <p14:creationId xmlns:p14="http://schemas.microsoft.com/office/powerpoint/2010/main" val="22837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86" cy="6093296"/>
          </a:xfrm>
        </p:spPr>
      </p:pic>
    </p:spTree>
    <p:extLst>
      <p:ext uri="{BB962C8B-B14F-4D97-AF65-F5344CB8AC3E}">
        <p14:creationId xmlns:p14="http://schemas.microsoft.com/office/powerpoint/2010/main" val="23586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093296"/>
            <a:ext cx="903649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Reperti di una sinagoga ritrovati nello scavo di Magdala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9377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89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di Magdala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719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9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75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6651" cy="6093296"/>
          </a:xfrm>
        </p:spPr>
      </p:pic>
    </p:spTree>
    <p:extLst>
      <p:ext uri="{BB962C8B-B14F-4D97-AF65-F5344CB8AC3E}">
        <p14:creationId xmlns:p14="http://schemas.microsoft.com/office/powerpoint/2010/main" val="14327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8"/>
            <a:ext cx="9124754" cy="6059408"/>
          </a:xfrm>
        </p:spPr>
      </p:pic>
    </p:spTree>
    <p:extLst>
      <p:ext uri="{BB962C8B-B14F-4D97-AF65-F5344CB8AC3E}">
        <p14:creationId xmlns:p14="http://schemas.microsoft.com/office/powerpoint/2010/main" val="40138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105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50078" cy="5142344"/>
          </a:xfrm>
        </p:spPr>
      </p:pic>
    </p:spTree>
    <p:extLst>
      <p:ext uri="{BB962C8B-B14F-4D97-AF65-F5344CB8AC3E}">
        <p14:creationId xmlns:p14="http://schemas.microsoft.com/office/powerpoint/2010/main" val="41701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34</Words>
  <Application>Microsoft Office PowerPoint</Application>
  <PresentationFormat>Presentazione su schermo (4:3)</PresentationFormat>
  <Paragraphs>4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Magdala, dove sorge la cittadina</vt:lpstr>
      <vt:lpstr>Presentazione standard di PowerPoint</vt:lpstr>
      <vt:lpstr>Presentazione standard di PowerPoint</vt:lpstr>
      <vt:lpstr>Rovine di Magdala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Magdala stone with Menorah that was found in the Archaeological site inside the Migdal Synagogue area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Reperti di una sinagoga ritrovati nello scavo di Magdala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Magdala, dove sorge la cittadina</dc:title>
  <dc:creator>lenovo</dc:creator>
  <cp:lastModifiedBy>lenovo</cp:lastModifiedBy>
  <cp:revision>7</cp:revision>
  <dcterms:created xsi:type="dcterms:W3CDTF">2016-06-03T09:13:18Z</dcterms:created>
  <dcterms:modified xsi:type="dcterms:W3CDTF">2019-02-02T10:20:00Z</dcterms:modified>
</cp:coreProperties>
</file>