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87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34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72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5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1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7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18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93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79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33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B180-2C6E-42DA-AF76-4A39C7D5B2C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80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nry_Baker_Tristram" TargetMode="External"/><Relationship Id="rId2" Type="http://schemas.openxmlformats.org/officeDocument/2006/relationships/hyperlink" Target="https://en.wikipedia.org/wiki/Oak_of_Mam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9872" y="2130425"/>
            <a:ext cx="5038328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Mambre</a:t>
            </a:r>
            <a:r>
              <a:rPr lang="it-IT" sz="1400" dirty="0" smtClean="0"/>
              <a:t>, </a:t>
            </a:r>
            <a:r>
              <a:rPr lang="it-IT" sz="1400" smtClean="0"/>
              <a:t>resti erodiani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54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1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en-US" sz="1400" dirty="0"/>
              <a:t>the </a:t>
            </a:r>
            <a:r>
              <a:rPr lang="en-US" sz="1400" dirty="0" err="1"/>
              <a:t>Madaba</a:t>
            </a:r>
            <a:r>
              <a:rPr lang="en-US" sz="1400" dirty="0"/>
              <a:t> Mosaic Map - the Greek Orthodox Basilica of Saint George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205932" cy="5976664"/>
          </a:xfrm>
        </p:spPr>
      </p:pic>
    </p:spTree>
    <p:extLst>
      <p:ext uri="{BB962C8B-B14F-4D97-AF65-F5344CB8AC3E}">
        <p14:creationId xmlns:p14="http://schemas.microsoft.com/office/powerpoint/2010/main" val="85838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2240" y="274638"/>
            <a:ext cx="2411760" cy="1143000"/>
          </a:xfrm>
        </p:spPr>
        <p:txBody>
          <a:bodyPr>
            <a:normAutofit/>
          </a:bodyPr>
          <a:lstStyle/>
          <a:p>
            <a:r>
              <a:rPr lang="it-IT" sz="1400" dirty="0" err="1">
                <a:hlinkClick r:id="rId2" tooltip="Oak of Mamre"/>
              </a:rPr>
              <a:t>Abraham´s</a:t>
            </a:r>
            <a:r>
              <a:rPr lang="it-IT" sz="1400" dirty="0">
                <a:hlinkClick r:id="rId2" tooltip="Oak of Mamre"/>
              </a:rPr>
              <a:t> </a:t>
            </a:r>
            <a:r>
              <a:rPr lang="it-IT" sz="1400" dirty="0" err="1">
                <a:hlinkClick r:id="rId2" tooltip="Oak of Mamre"/>
              </a:rPr>
              <a:t>Oak</a:t>
            </a:r>
            <a:r>
              <a:rPr lang="it-IT" sz="1400" dirty="0"/>
              <a:t>, in </a:t>
            </a:r>
            <a:r>
              <a:rPr lang="it-IT" sz="1400" dirty="0" err="1">
                <a:hlinkClick r:id="rId3" tooltip="Henry Baker Tristram"/>
              </a:rPr>
              <a:t>Tristram</a:t>
            </a:r>
            <a:r>
              <a:rPr lang="it-IT" sz="1400" dirty="0"/>
              <a:t>, 1865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1" y="0"/>
            <a:ext cx="6727371" cy="6858000"/>
          </a:xfrm>
        </p:spPr>
      </p:pic>
    </p:spTree>
    <p:extLst>
      <p:ext uri="{BB962C8B-B14F-4D97-AF65-F5344CB8AC3E}">
        <p14:creationId xmlns:p14="http://schemas.microsoft.com/office/powerpoint/2010/main" val="1791651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</Words>
  <Application>Microsoft Office PowerPoint</Application>
  <PresentationFormat>Presentazione su schermo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Mambre, resti erodiani</vt:lpstr>
      <vt:lpstr>the Madaba Mosaic Map - the Greek Orthodox Basilica of Saint George</vt:lpstr>
      <vt:lpstr>Abraham´s Oak, in Tristram, 1865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Mambre, resti erodiani</dc:title>
  <dc:creator>lenovo</dc:creator>
  <cp:lastModifiedBy>lenovo</cp:lastModifiedBy>
  <cp:revision>2</cp:revision>
  <dcterms:created xsi:type="dcterms:W3CDTF">2016-06-03T09:15:49Z</dcterms:created>
  <dcterms:modified xsi:type="dcterms:W3CDTF">2016-06-04T20:02:45Z</dcterms:modified>
</cp:coreProperties>
</file>