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62" r:id="rId4"/>
    <p:sldId id="271" r:id="rId5"/>
    <p:sldId id="263" r:id="rId6"/>
    <p:sldId id="261" r:id="rId7"/>
    <p:sldId id="276" r:id="rId8"/>
    <p:sldId id="265" r:id="rId9"/>
    <p:sldId id="267" r:id="rId10"/>
    <p:sldId id="268" r:id="rId11"/>
    <p:sldId id="264" r:id="rId12"/>
    <p:sldId id="259" r:id="rId13"/>
    <p:sldId id="275" r:id="rId14"/>
    <p:sldId id="266" r:id="rId15"/>
    <p:sldId id="257" r:id="rId16"/>
    <p:sldId id="258" r:id="rId17"/>
    <p:sldId id="269" r:id="rId18"/>
    <p:sldId id="273" r:id="rId19"/>
    <p:sldId id="270" r:id="rId2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11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537B5-396B-4E6A-A963-8FECEF4F2246}" type="datetimeFigureOut">
              <a:rPr lang="it-IT" smtClean="0"/>
              <a:t>02/02/2019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FE87-399B-4031-9BAF-6FCD94B0DB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5992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537B5-396B-4E6A-A963-8FECEF4F2246}" type="datetimeFigureOut">
              <a:rPr lang="it-IT" smtClean="0"/>
              <a:t>02/02/2019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FE87-399B-4031-9BAF-6FCD94B0DB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7096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537B5-396B-4E6A-A963-8FECEF4F2246}" type="datetimeFigureOut">
              <a:rPr lang="it-IT" smtClean="0"/>
              <a:t>02/02/2019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FE87-399B-4031-9BAF-6FCD94B0DB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9825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537B5-396B-4E6A-A963-8FECEF4F2246}" type="datetimeFigureOut">
              <a:rPr lang="it-IT" smtClean="0"/>
              <a:t>02/02/2019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FE87-399B-4031-9BAF-6FCD94B0DB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8314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537B5-396B-4E6A-A963-8FECEF4F2246}" type="datetimeFigureOut">
              <a:rPr lang="it-IT" smtClean="0"/>
              <a:t>02/02/2019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FE87-399B-4031-9BAF-6FCD94B0DB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3970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537B5-396B-4E6A-A963-8FECEF4F2246}" type="datetimeFigureOut">
              <a:rPr lang="it-IT" smtClean="0"/>
              <a:t>02/02/2019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FE87-399B-4031-9BAF-6FCD94B0DB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9164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537B5-396B-4E6A-A963-8FECEF4F2246}" type="datetimeFigureOut">
              <a:rPr lang="it-IT" smtClean="0"/>
              <a:t>02/02/2019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FE87-399B-4031-9BAF-6FCD94B0DB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7015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537B5-396B-4E6A-A963-8FECEF4F2246}" type="datetimeFigureOut">
              <a:rPr lang="it-IT" smtClean="0"/>
              <a:t>02/02/2019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FE87-399B-4031-9BAF-6FCD94B0DB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9075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537B5-396B-4E6A-A963-8FECEF4F2246}" type="datetimeFigureOut">
              <a:rPr lang="it-IT" smtClean="0"/>
              <a:t>02/02/2019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FE87-399B-4031-9BAF-6FCD94B0DB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4135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537B5-396B-4E6A-A963-8FECEF4F2246}" type="datetimeFigureOut">
              <a:rPr lang="it-IT" smtClean="0"/>
              <a:t>02/02/2019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FE87-399B-4031-9BAF-6FCD94B0DB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7557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537B5-396B-4E6A-A963-8FECEF4F2246}" type="datetimeFigureOut">
              <a:rPr lang="it-IT" smtClean="0"/>
              <a:t>02/02/2019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FE87-399B-4031-9BAF-6FCD94B0DB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0426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537B5-396B-4E6A-A963-8FECEF4F2246}" type="datetimeFigureOut">
              <a:rPr lang="it-IT" smtClean="0"/>
              <a:t>02/02/2019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3FE87-399B-4031-9BAF-6FCD94B0DB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6243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63888" y="2130425"/>
            <a:ext cx="4894312" cy="1470025"/>
          </a:xfrm>
        </p:spPr>
        <p:txBody>
          <a:bodyPr>
            <a:normAutofit/>
          </a:bodyPr>
          <a:lstStyle/>
          <a:p>
            <a:r>
              <a:rPr lang="it-IT" sz="1400" dirty="0" err="1" smtClean="0"/>
              <a:t>Naim</a:t>
            </a:r>
            <a:r>
              <a:rPr lang="it-IT" sz="1400" dirty="0" smtClean="0"/>
              <a:t>, panorama </a:t>
            </a:r>
            <a:r>
              <a:rPr lang="it-IT" sz="1400" smtClean="0"/>
              <a:t>del villaggio.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506" y="0"/>
            <a:ext cx="3453361" cy="709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35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5" y="0"/>
            <a:ext cx="9121089" cy="5733256"/>
          </a:xfrm>
        </p:spPr>
      </p:pic>
    </p:spTree>
    <p:extLst>
      <p:ext uri="{BB962C8B-B14F-4D97-AF65-F5344CB8AC3E}">
        <p14:creationId xmlns:p14="http://schemas.microsoft.com/office/powerpoint/2010/main" val="3028506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92"/>
            <a:ext cx="9128277" cy="6846208"/>
          </a:xfrm>
        </p:spPr>
      </p:pic>
    </p:spTree>
    <p:extLst>
      <p:ext uri="{BB962C8B-B14F-4D97-AF65-F5344CB8AC3E}">
        <p14:creationId xmlns:p14="http://schemas.microsoft.com/office/powerpoint/2010/main" val="3364913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" y="0"/>
            <a:ext cx="9167874" cy="6858000"/>
          </a:xfrm>
        </p:spPr>
      </p:pic>
    </p:spTree>
    <p:extLst>
      <p:ext uri="{BB962C8B-B14F-4D97-AF65-F5344CB8AC3E}">
        <p14:creationId xmlns:p14="http://schemas.microsoft.com/office/powerpoint/2010/main" val="2495603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7874" cy="6858000"/>
          </a:xfrm>
        </p:spPr>
      </p:pic>
    </p:spTree>
    <p:extLst>
      <p:ext uri="{BB962C8B-B14F-4D97-AF65-F5344CB8AC3E}">
        <p14:creationId xmlns:p14="http://schemas.microsoft.com/office/powerpoint/2010/main" val="4257598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276522" cy="6957392"/>
          </a:xfrm>
        </p:spPr>
      </p:pic>
    </p:spTree>
    <p:extLst>
      <p:ext uri="{BB962C8B-B14F-4D97-AF65-F5344CB8AC3E}">
        <p14:creationId xmlns:p14="http://schemas.microsoft.com/office/powerpoint/2010/main" val="567543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" y="0"/>
            <a:ext cx="9292683" cy="6858000"/>
          </a:xfrm>
        </p:spPr>
      </p:pic>
    </p:spTree>
    <p:extLst>
      <p:ext uri="{BB962C8B-B14F-4D97-AF65-F5344CB8AC3E}">
        <p14:creationId xmlns:p14="http://schemas.microsoft.com/office/powerpoint/2010/main" val="250471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638521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" y="-27816"/>
            <a:ext cx="9205636" cy="6885816"/>
          </a:xfrm>
        </p:spPr>
      </p:pic>
    </p:spTree>
    <p:extLst>
      <p:ext uri="{BB962C8B-B14F-4D97-AF65-F5344CB8AC3E}">
        <p14:creationId xmlns:p14="http://schemas.microsoft.com/office/powerpoint/2010/main" val="8819385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4650" cy="6165304"/>
          </a:xfrm>
        </p:spPr>
      </p:pic>
    </p:spTree>
    <p:extLst>
      <p:ext uri="{BB962C8B-B14F-4D97-AF65-F5344CB8AC3E}">
        <p14:creationId xmlns:p14="http://schemas.microsoft.com/office/powerpoint/2010/main" val="24247880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7874" cy="6858000"/>
          </a:xfrm>
        </p:spPr>
      </p:pic>
    </p:spTree>
    <p:extLst>
      <p:ext uri="{BB962C8B-B14F-4D97-AF65-F5344CB8AC3E}">
        <p14:creationId xmlns:p14="http://schemas.microsoft.com/office/powerpoint/2010/main" val="1041460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80608" cy="6858000"/>
          </a:xfrm>
        </p:spPr>
      </p:pic>
    </p:spTree>
    <p:extLst>
      <p:ext uri="{BB962C8B-B14F-4D97-AF65-F5344CB8AC3E}">
        <p14:creationId xmlns:p14="http://schemas.microsoft.com/office/powerpoint/2010/main" val="242149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</p:spPr>
      </p:pic>
    </p:spTree>
    <p:extLst>
      <p:ext uri="{BB962C8B-B14F-4D97-AF65-F5344CB8AC3E}">
        <p14:creationId xmlns:p14="http://schemas.microsoft.com/office/powerpoint/2010/main" val="130715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3655" cy="6741368"/>
          </a:xfrm>
        </p:spPr>
      </p:pic>
    </p:spTree>
    <p:extLst>
      <p:ext uri="{BB962C8B-B14F-4D97-AF65-F5344CB8AC3E}">
        <p14:creationId xmlns:p14="http://schemas.microsoft.com/office/powerpoint/2010/main" val="183989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7260" cy="6669360"/>
          </a:xfrm>
        </p:spPr>
      </p:pic>
    </p:spTree>
    <p:extLst>
      <p:ext uri="{BB962C8B-B14F-4D97-AF65-F5344CB8AC3E}">
        <p14:creationId xmlns:p14="http://schemas.microsoft.com/office/powerpoint/2010/main" val="298111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69657" cy="5301208"/>
          </a:xfrm>
        </p:spPr>
      </p:pic>
    </p:spTree>
    <p:extLst>
      <p:ext uri="{BB962C8B-B14F-4D97-AF65-F5344CB8AC3E}">
        <p14:creationId xmlns:p14="http://schemas.microsoft.com/office/powerpoint/2010/main" val="261914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6381328"/>
            <a:ext cx="8229600" cy="47667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Villaggio di </a:t>
            </a:r>
            <a:r>
              <a:rPr lang="it-IT" sz="2000" dirty="0" err="1" smtClean="0"/>
              <a:t>Naim</a:t>
            </a:r>
            <a:r>
              <a:rPr lang="it-IT" sz="2000" dirty="0" smtClean="0"/>
              <a:t> sul pendio del </a:t>
            </a:r>
            <a:r>
              <a:rPr lang="it-IT" sz="2000" dirty="0" err="1" smtClean="0"/>
              <a:t>Gebel</a:t>
            </a:r>
            <a:r>
              <a:rPr lang="it-IT" sz="2000" dirty="0" smtClean="0"/>
              <a:t> </a:t>
            </a:r>
            <a:r>
              <a:rPr lang="it-IT" sz="2000" dirty="0" err="1" smtClean="0"/>
              <a:t>Dahi</a:t>
            </a:r>
            <a:endParaRPr lang="it-IT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8806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090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96"/>
            <a:ext cx="9169234" cy="6071200"/>
          </a:xfrm>
        </p:spPr>
      </p:pic>
    </p:spTree>
    <p:extLst>
      <p:ext uri="{BB962C8B-B14F-4D97-AF65-F5344CB8AC3E}">
        <p14:creationId xmlns:p14="http://schemas.microsoft.com/office/powerpoint/2010/main" val="356136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1" y="0"/>
            <a:ext cx="9333337" cy="6453336"/>
          </a:xfrm>
        </p:spPr>
      </p:pic>
    </p:spTree>
    <p:extLst>
      <p:ext uri="{BB962C8B-B14F-4D97-AF65-F5344CB8AC3E}">
        <p14:creationId xmlns:p14="http://schemas.microsoft.com/office/powerpoint/2010/main" val="4817992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14</Words>
  <Application>Microsoft Office PowerPoint</Application>
  <PresentationFormat>Presentazione su schermo (4:3)</PresentationFormat>
  <Paragraphs>2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Tema di Office</vt:lpstr>
      <vt:lpstr>Naim, panorama del villaggio.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Villaggio di Naim sul pendio del Gebel Dahi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Naim, panorama del villaggio.</dc:title>
  <dc:creator>lenovo</dc:creator>
  <cp:lastModifiedBy>lenovo</cp:lastModifiedBy>
  <cp:revision>4</cp:revision>
  <dcterms:created xsi:type="dcterms:W3CDTF">2016-06-03T12:09:36Z</dcterms:created>
  <dcterms:modified xsi:type="dcterms:W3CDTF">2019-02-02T13:45:44Z</dcterms:modified>
</cp:coreProperties>
</file>