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67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38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2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2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84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4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12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16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63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1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A02D-64E8-469D-9EE6-713B12FCF862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9434-33F0-4F31-B11C-60FE682DB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52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Pozzo della samaritana a </a:t>
            </a:r>
            <a:r>
              <a:rPr lang="it-IT" sz="2000" dirty="0" err="1" smtClean="0"/>
              <a:t>Sichem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90681" cy="65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34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Pozzo di Giacobbe.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"/>
            <a:ext cx="3131840" cy="69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pozzo di Giacobbe a </a:t>
            </a:r>
            <a:r>
              <a:rPr lang="it-IT" sz="2000" dirty="0" err="1" smtClean="0"/>
              <a:t>Sichem</a:t>
            </a:r>
            <a:r>
              <a:rPr lang="it-IT" sz="2000" dirty="0" smtClean="0"/>
              <a:t>, ha una profondità di 40 metri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4029165" cy="68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4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e la </a:t>
            </a:r>
            <a:r>
              <a:rPr lang="it-IT" sz="2000" dirty="0" err="1" smtClean="0"/>
              <a:t>samaritan</a:t>
            </a:r>
            <a:r>
              <a:rPr lang="it-IT" sz="2000" dirty="0" smtClean="0"/>
              <a:t>, dipinto di Carlo Bloch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49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Pozzo della samaritana a Sichem</vt:lpstr>
      <vt:lpstr>Pozzo di Giacobbe.</vt:lpstr>
      <vt:lpstr>Il pozzo di Giacobbe a Sichem, ha una profondità di 40 metri</vt:lpstr>
      <vt:lpstr>Gesù e la samaritan, dipinto di Carlo Bloch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Pozzo di Giacobbe.</dc:title>
  <dc:creator>lenovo</dc:creator>
  <cp:lastModifiedBy>lenovo</cp:lastModifiedBy>
  <cp:revision>2</cp:revision>
  <dcterms:created xsi:type="dcterms:W3CDTF">2016-06-03T12:23:44Z</dcterms:created>
  <dcterms:modified xsi:type="dcterms:W3CDTF">2019-02-02T14:06:20Z</dcterms:modified>
</cp:coreProperties>
</file>