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308" r:id="rId5"/>
    <p:sldId id="309" r:id="rId6"/>
    <p:sldId id="310" r:id="rId7"/>
    <p:sldId id="312" r:id="rId8"/>
    <p:sldId id="311" r:id="rId9"/>
    <p:sldId id="270" r:id="rId10"/>
    <p:sldId id="259" r:id="rId11"/>
    <p:sldId id="305" r:id="rId12"/>
    <p:sldId id="313" r:id="rId13"/>
    <p:sldId id="306" r:id="rId14"/>
    <p:sldId id="307" r:id="rId15"/>
    <p:sldId id="263" r:id="rId16"/>
    <p:sldId id="260" r:id="rId17"/>
    <p:sldId id="264" r:id="rId18"/>
    <p:sldId id="256" r:id="rId19"/>
    <p:sldId id="275" r:id="rId20"/>
    <p:sldId id="276" r:id="rId21"/>
    <p:sldId id="283" r:id="rId22"/>
    <p:sldId id="282" r:id="rId23"/>
    <p:sldId id="285" r:id="rId24"/>
    <p:sldId id="289" r:id="rId25"/>
    <p:sldId id="292" r:id="rId26"/>
    <p:sldId id="288" r:id="rId27"/>
    <p:sldId id="291" r:id="rId28"/>
    <p:sldId id="293" r:id="rId29"/>
    <p:sldId id="296" r:id="rId30"/>
    <p:sldId id="294" r:id="rId31"/>
    <p:sldId id="303" r:id="rId32"/>
    <p:sldId id="273" r:id="rId33"/>
    <p:sldId id="286" r:id="rId34"/>
    <p:sldId id="287" r:id="rId35"/>
    <p:sldId id="301" r:id="rId36"/>
    <p:sldId id="262" r:id="rId37"/>
    <p:sldId id="272" r:id="rId38"/>
    <p:sldId id="277" r:id="rId39"/>
    <p:sldId id="279" r:id="rId40"/>
    <p:sldId id="284" r:id="rId41"/>
    <p:sldId id="298" r:id="rId42"/>
    <p:sldId id="302" r:id="rId43"/>
    <p:sldId id="304" r:id="rId44"/>
    <p:sldId id="300" r:id="rId45"/>
    <p:sldId id="297" r:id="rId46"/>
    <p:sldId id="268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14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66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692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2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92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48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27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96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22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33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91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E328-C74D-4EAD-AE98-ACA66E8A79BF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A3DA-2FF8-4255-A692-18ED4A852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6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it.wikipedia.org/wiki/Eila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Golfo_di_Aqaba" TargetMode="External"/><Relationship Id="rId2" Type="http://schemas.openxmlformats.org/officeDocument/2006/relationships/hyperlink" Target="https://it.wikipedia.org/wiki/Golfo_di_Sue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s://it.wikipedia.org/wiki/Space_Shuttl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/>
              <a:t>Deserto del Sinai. Mar Rosso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99393"/>
            <a:ext cx="9069452" cy="5112568"/>
          </a:xfrm>
        </p:spPr>
      </p:pic>
    </p:spTree>
    <p:extLst>
      <p:ext uri="{BB962C8B-B14F-4D97-AF65-F5344CB8AC3E}">
        <p14:creationId xmlns:p14="http://schemas.microsoft.com/office/powerpoint/2010/main" val="3157237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384376" cy="1143000"/>
          </a:xfrm>
        </p:spPr>
        <p:txBody>
          <a:bodyPr>
            <a:normAutofit/>
          </a:bodyPr>
          <a:lstStyle/>
          <a:p>
            <a:r>
              <a:rPr lang="it-IT" sz="1400" dirty="0"/>
              <a:t>Mappa della penisola del Sinai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8"/>
            <a:ext cx="5516174" cy="6846952"/>
          </a:xfrm>
        </p:spPr>
      </p:pic>
    </p:spTree>
    <p:extLst>
      <p:ext uri="{BB962C8B-B14F-4D97-AF65-F5344CB8AC3E}">
        <p14:creationId xmlns:p14="http://schemas.microsoft.com/office/powerpoint/2010/main" val="400368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4"/>
            <a:ext cx="4699725" cy="6851536"/>
          </a:xfrm>
        </p:spPr>
      </p:pic>
    </p:spTree>
    <p:extLst>
      <p:ext uri="{BB962C8B-B14F-4D97-AF65-F5344CB8AC3E}">
        <p14:creationId xmlns:p14="http://schemas.microsoft.com/office/powerpoint/2010/main" val="259682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0"/>
            <a:ext cx="5513973" cy="6844680"/>
          </a:xfrm>
        </p:spPr>
      </p:pic>
    </p:spTree>
    <p:extLst>
      <p:ext uri="{BB962C8B-B14F-4D97-AF65-F5344CB8AC3E}">
        <p14:creationId xmlns:p14="http://schemas.microsoft.com/office/powerpoint/2010/main" val="386282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8039" cy="6858000"/>
          </a:xfrm>
        </p:spPr>
      </p:pic>
    </p:spTree>
    <p:extLst>
      <p:ext uri="{BB962C8B-B14F-4D97-AF65-F5344CB8AC3E}">
        <p14:creationId xmlns:p14="http://schemas.microsoft.com/office/powerpoint/2010/main" val="75330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92"/>
            <a:ext cx="9138467" cy="5665440"/>
          </a:xfrm>
        </p:spPr>
      </p:pic>
    </p:spTree>
    <p:extLst>
      <p:ext uri="{BB962C8B-B14F-4D97-AF65-F5344CB8AC3E}">
        <p14:creationId xmlns:p14="http://schemas.microsoft.com/office/powerpoint/2010/main" val="1228330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24328" y="274638"/>
            <a:ext cx="1512168" cy="1143000"/>
          </a:xfrm>
        </p:spPr>
        <p:txBody>
          <a:bodyPr>
            <a:normAutofit/>
          </a:bodyPr>
          <a:lstStyle/>
          <a:p>
            <a:r>
              <a:rPr lang="it-IT" sz="1400" dirty="0"/>
              <a:t>Mappa di localizzazione: Egitto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6464"/>
            <a:ext cx="7432174" cy="6851536"/>
          </a:xfrm>
        </p:spPr>
      </p:pic>
    </p:spTree>
    <p:extLst>
      <p:ext uri="{BB962C8B-B14F-4D97-AF65-F5344CB8AC3E}">
        <p14:creationId xmlns:p14="http://schemas.microsoft.com/office/powerpoint/2010/main" val="424755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1400" dirty="0"/>
              <a:t>Il confine Egitto-Israele nei pressi di </a:t>
            </a:r>
            <a:r>
              <a:rPr lang="it-IT" sz="1400" dirty="0" err="1">
                <a:hlinkClick r:id="rId2" tooltip="Eilat"/>
              </a:rPr>
              <a:t>Eilat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24295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1400" dirty="0" err="1"/>
              <a:t>Góra</a:t>
            </a:r>
            <a:r>
              <a:rPr lang="it-IT" sz="1400" dirty="0"/>
              <a:t> </a:t>
            </a:r>
            <a:r>
              <a:rPr lang="it-IT" sz="1400" dirty="0" err="1"/>
              <a:t>Synaj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2840023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5896" y="2130425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Sinai.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5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9109472" cy="6832104"/>
          </a:xfrm>
        </p:spPr>
      </p:pic>
    </p:spTree>
    <p:extLst>
      <p:ext uri="{BB962C8B-B14F-4D97-AF65-F5344CB8AC3E}">
        <p14:creationId xmlns:p14="http://schemas.microsoft.com/office/powerpoint/2010/main" val="375038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/>
          </a:bodyPr>
          <a:lstStyle/>
          <a:p>
            <a:r>
              <a:rPr lang="it-IT" sz="1400" dirty="0"/>
              <a:t>La penisola del Sinai, il </a:t>
            </a:r>
            <a:r>
              <a:rPr lang="it-IT" sz="1400" dirty="0">
                <a:hlinkClick r:id="rId2" tooltip="Golfo di Suez"/>
              </a:rPr>
              <a:t>golfo di Suez</a:t>
            </a:r>
            <a:r>
              <a:rPr lang="it-IT" sz="1400" dirty="0"/>
              <a:t> (ovest), il </a:t>
            </a:r>
            <a:r>
              <a:rPr lang="it-IT" sz="1400" dirty="0">
                <a:hlinkClick r:id="rId3" tooltip="Golfo di Aqaba"/>
              </a:rPr>
              <a:t>golfo di Aqaba</a:t>
            </a:r>
            <a:r>
              <a:rPr lang="it-IT" sz="1400" dirty="0"/>
              <a:t> (est) dallo </a:t>
            </a:r>
            <a:r>
              <a:rPr lang="it-IT" sz="1400" dirty="0">
                <a:hlinkClick r:id="rId4" tooltip="Space Shuttle"/>
              </a:rPr>
              <a:t>Space Shuttle</a:t>
            </a:r>
            <a:r>
              <a:rPr lang="it-IT" sz="1400" dirty="0"/>
              <a:t> </a:t>
            </a:r>
            <a:r>
              <a:rPr lang="it-IT" sz="1400" dirty="0" err="1"/>
              <a:t>STS</a:t>
            </a:r>
            <a:r>
              <a:rPr lang="it-IT" sz="1400" dirty="0"/>
              <a:t>-40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40839" cy="6858000"/>
          </a:xfrm>
        </p:spPr>
      </p:pic>
    </p:spTree>
    <p:extLst>
      <p:ext uri="{BB962C8B-B14F-4D97-AF65-F5344CB8AC3E}">
        <p14:creationId xmlns:p14="http://schemas.microsoft.com/office/powerpoint/2010/main" val="350343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" y="-18688"/>
            <a:ext cx="9168917" cy="6876688"/>
          </a:xfrm>
        </p:spPr>
      </p:pic>
    </p:spTree>
    <p:extLst>
      <p:ext uri="{BB962C8B-B14F-4D97-AF65-F5344CB8AC3E}">
        <p14:creationId xmlns:p14="http://schemas.microsoft.com/office/powerpoint/2010/main" val="2984761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3218423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088" cy="6093296"/>
          </a:xfrm>
        </p:spPr>
      </p:pic>
    </p:spTree>
    <p:extLst>
      <p:ext uri="{BB962C8B-B14F-4D97-AF65-F5344CB8AC3E}">
        <p14:creationId xmlns:p14="http://schemas.microsoft.com/office/powerpoint/2010/main" val="1740722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45" cy="6021288"/>
          </a:xfrm>
        </p:spPr>
      </p:pic>
    </p:spTree>
    <p:extLst>
      <p:ext uri="{BB962C8B-B14F-4D97-AF65-F5344CB8AC3E}">
        <p14:creationId xmlns:p14="http://schemas.microsoft.com/office/powerpoint/2010/main" val="1777982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33692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2"/>
            <a:ext cx="9115583" cy="6836688"/>
          </a:xfrm>
        </p:spPr>
      </p:pic>
    </p:spTree>
    <p:extLst>
      <p:ext uri="{BB962C8B-B14F-4D97-AF65-F5344CB8AC3E}">
        <p14:creationId xmlns:p14="http://schemas.microsoft.com/office/powerpoint/2010/main" val="1053457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093296"/>
          </a:xfrm>
        </p:spPr>
      </p:pic>
    </p:spTree>
    <p:extLst>
      <p:ext uri="{BB962C8B-B14F-4D97-AF65-F5344CB8AC3E}">
        <p14:creationId xmlns:p14="http://schemas.microsoft.com/office/powerpoint/2010/main" val="3778652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7322" cy="5805264"/>
          </a:xfrm>
        </p:spPr>
      </p:pic>
    </p:spTree>
    <p:extLst>
      <p:ext uri="{BB962C8B-B14F-4D97-AF65-F5344CB8AC3E}">
        <p14:creationId xmlns:p14="http://schemas.microsoft.com/office/powerpoint/2010/main" val="4096183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" y="21312"/>
            <a:ext cx="9115583" cy="6836688"/>
          </a:xfrm>
        </p:spPr>
      </p:pic>
    </p:spTree>
    <p:extLst>
      <p:ext uri="{BB962C8B-B14F-4D97-AF65-F5344CB8AC3E}">
        <p14:creationId xmlns:p14="http://schemas.microsoft.com/office/powerpoint/2010/main" val="1778452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352"/>
            <a:ext cx="9172469" cy="6879352"/>
          </a:xfrm>
        </p:spPr>
      </p:pic>
    </p:spTree>
    <p:extLst>
      <p:ext uri="{BB962C8B-B14F-4D97-AF65-F5344CB8AC3E}">
        <p14:creationId xmlns:p14="http://schemas.microsoft.com/office/powerpoint/2010/main" val="112319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8203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48"/>
            <a:ext cx="9300427" cy="4926320"/>
          </a:xfrm>
        </p:spPr>
      </p:pic>
    </p:spTree>
    <p:extLst>
      <p:ext uri="{BB962C8B-B14F-4D97-AF65-F5344CB8AC3E}">
        <p14:creationId xmlns:p14="http://schemas.microsoft.com/office/powerpoint/2010/main" val="232696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50286" cy="6858000"/>
          </a:xfrm>
        </p:spPr>
      </p:pic>
    </p:spTree>
    <p:extLst>
      <p:ext uri="{BB962C8B-B14F-4D97-AF65-F5344CB8AC3E}">
        <p14:creationId xmlns:p14="http://schemas.microsoft.com/office/powerpoint/2010/main" val="2732761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3784526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" y="0"/>
            <a:ext cx="9122558" cy="5805264"/>
          </a:xfrm>
        </p:spPr>
      </p:pic>
    </p:spTree>
    <p:extLst>
      <p:ext uri="{BB962C8B-B14F-4D97-AF65-F5344CB8AC3E}">
        <p14:creationId xmlns:p14="http://schemas.microsoft.com/office/powerpoint/2010/main" val="326934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2732658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80"/>
            <a:ext cx="9169439" cy="6877080"/>
          </a:xfrm>
        </p:spPr>
      </p:pic>
    </p:spTree>
    <p:extLst>
      <p:ext uri="{BB962C8B-B14F-4D97-AF65-F5344CB8AC3E}">
        <p14:creationId xmlns:p14="http://schemas.microsoft.com/office/powerpoint/2010/main" val="230891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1400" dirty="0"/>
              <a:t>Monastero di Santa Caterina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" y="23232"/>
            <a:ext cx="9173690" cy="6142072"/>
          </a:xfrm>
        </p:spPr>
      </p:pic>
    </p:spTree>
    <p:extLst>
      <p:ext uri="{BB962C8B-B14F-4D97-AF65-F5344CB8AC3E}">
        <p14:creationId xmlns:p14="http://schemas.microsoft.com/office/powerpoint/2010/main" val="916195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0"/>
            <a:ext cx="9100853" cy="6825640"/>
          </a:xfrm>
        </p:spPr>
      </p:pic>
    </p:spTree>
    <p:extLst>
      <p:ext uri="{BB962C8B-B14F-4D97-AF65-F5344CB8AC3E}">
        <p14:creationId xmlns:p14="http://schemas.microsoft.com/office/powerpoint/2010/main" val="3484058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1910471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720" cy="7029048"/>
          </a:xfrm>
        </p:spPr>
      </p:pic>
    </p:spTree>
    <p:extLst>
      <p:ext uri="{BB962C8B-B14F-4D97-AF65-F5344CB8AC3E}">
        <p14:creationId xmlns:p14="http://schemas.microsoft.com/office/powerpoint/2010/main" val="300259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4"/>
            <a:ext cx="9130314" cy="6847736"/>
          </a:xfrm>
        </p:spPr>
      </p:pic>
    </p:spTree>
    <p:extLst>
      <p:ext uri="{BB962C8B-B14F-4D97-AF65-F5344CB8AC3E}">
        <p14:creationId xmlns:p14="http://schemas.microsoft.com/office/powerpoint/2010/main" val="686637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64192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02024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51271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87439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2462" cy="6858000"/>
          </a:xfrm>
        </p:spPr>
      </p:pic>
    </p:spTree>
    <p:extLst>
      <p:ext uri="{BB962C8B-B14F-4D97-AF65-F5344CB8AC3E}">
        <p14:creationId xmlns:p14="http://schemas.microsoft.com/office/powerpoint/2010/main" val="2414380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44"/>
            <a:ext cx="9183125" cy="6887344"/>
          </a:xfrm>
        </p:spPr>
      </p:pic>
    </p:spTree>
    <p:extLst>
      <p:ext uri="{BB962C8B-B14F-4D97-AF65-F5344CB8AC3E}">
        <p14:creationId xmlns:p14="http://schemas.microsoft.com/office/powerpoint/2010/main" val="449078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Chiesetta ortodossa sul monte Sinai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04447" cy="6453336"/>
          </a:xfrm>
        </p:spPr>
      </p:pic>
    </p:spTree>
    <p:extLst>
      <p:ext uri="{BB962C8B-B14F-4D97-AF65-F5344CB8AC3E}">
        <p14:creationId xmlns:p14="http://schemas.microsoft.com/office/powerpoint/2010/main" val="202798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838" cy="4941168"/>
          </a:xfrm>
        </p:spPr>
      </p:pic>
    </p:spTree>
    <p:extLst>
      <p:ext uri="{BB962C8B-B14F-4D97-AF65-F5344CB8AC3E}">
        <p14:creationId xmlns:p14="http://schemas.microsoft.com/office/powerpoint/2010/main" val="4250540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2" y="0"/>
            <a:ext cx="6868748" cy="6858000"/>
          </a:xfrm>
        </p:spPr>
      </p:pic>
    </p:spTree>
    <p:extLst>
      <p:ext uri="{BB962C8B-B14F-4D97-AF65-F5344CB8AC3E}">
        <p14:creationId xmlns:p14="http://schemas.microsoft.com/office/powerpoint/2010/main" val="139619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"/>
            <a:ext cx="4177650" cy="6857256"/>
          </a:xfrm>
        </p:spPr>
      </p:pic>
    </p:spTree>
    <p:extLst>
      <p:ext uri="{BB962C8B-B14F-4D97-AF65-F5344CB8AC3E}">
        <p14:creationId xmlns:p14="http://schemas.microsoft.com/office/powerpoint/2010/main" val="367077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4"/>
            <a:ext cx="6842016" cy="6842016"/>
          </a:xfrm>
        </p:spPr>
      </p:pic>
    </p:spTree>
    <p:extLst>
      <p:ext uri="{BB962C8B-B14F-4D97-AF65-F5344CB8AC3E}">
        <p14:creationId xmlns:p14="http://schemas.microsoft.com/office/powerpoint/2010/main" val="277109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41493" cy="6858000"/>
          </a:xfrm>
        </p:spPr>
      </p:pic>
    </p:spTree>
    <p:extLst>
      <p:ext uri="{BB962C8B-B14F-4D97-AF65-F5344CB8AC3E}">
        <p14:creationId xmlns:p14="http://schemas.microsoft.com/office/powerpoint/2010/main" val="33873156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59</Words>
  <Application>Microsoft Office PowerPoint</Application>
  <PresentationFormat>Presentazione su schermo (4:3)</PresentationFormat>
  <Paragraphs>9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Deserto del Sinai. Mar Rosso</vt:lpstr>
      <vt:lpstr>La penisola del Sinai, il golfo di Suez (ovest), il golfo di Aqaba (est) dallo Space Shuttle STS-40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Mappa della penisola del Sinai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Mappa di localizzazione: Egitto</vt:lpstr>
      <vt:lpstr>Il confine Egitto-Israele nei pressi di Eilat</vt:lpstr>
      <vt:lpstr>Góra Synaj</vt:lpstr>
      <vt:lpstr>Sinai.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Monastero di Santa Caterina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Chiesetta ortodossa sul monte Sinai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Sinai.</dc:title>
  <dc:creator>lenovo</dc:creator>
  <cp:lastModifiedBy>lenovo</cp:lastModifiedBy>
  <cp:revision>10</cp:revision>
  <dcterms:created xsi:type="dcterms:W3CDTF">2016-06-03T12:41:58Z</dcterms:created>
  <dcterms:modified xsi:type="dcterms:W3CDTF">2016-06-04T12:23:36Z</dcterms:modified>
</cp:coreProperties>
</file>