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257" r:id="rId3"/>
    <p:sldId id="280" r:id="rId4"/>
    <p:sldId id="281" r:id="rId5"/>
    <p:sldId id="274" r:id="rId6"/>
    <p:sldId id="256" r:id="rId7"/>
    <p:sldId id="277" r:id="rId8"/>
    <p:sldId id="284" r:id="rId9"/>
    <p:sldId id="285" r:id="rId10"/>
    <p:sldId id="286" r:id="rId11"/>
    <p:sldId id="287" r:id="rId12"/>
    <p:sldId id="278" r:id="rId13"/>
    <p:sldId id="283" r:id="rId14"/>
    <p:sldId id="282" r:id="rId15"/>
    <p:sldId id="266" r:id="rId16"/>
    <p:sldId id="265" r:id="rId17"/>
    <p:sldId id="259" r:id="rId18"/>
    <p:sldId id="276" r:id="rId19"/>
    <p:sldId id="268" r:id="rId20"/>
    <p:sldId id="269" r:id="rId21"/>
    <p:sldId id="270" r:id="rId22"/>
    <p:sldId id="262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D8B73-E694-4988-BFD5-91CD558634D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5C8F3-7A29-4337-A8B2-8C1ACAC86E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42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5C8F3-7A29-4337-A8B2-8C1ACAC86E5C}" type="slidenum">
              <a:rPr lang="it-IT" smtClean="0">
                <a:solidFill>
                  <a:prstClr val="black"/>
                </a:solidFill>
              </a:rPr>
              <a:pPr/>
              <a:t>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9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36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50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58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00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5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25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94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53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22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81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633B8-6513-428C-9F5D-8D3EE0E41CB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30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9910" cy="6858000"/>
          </a:xfrm>
        </p:spPr>
      </p:pic>
    </p:spTree>
    <p:extLst>
      <p:ext uri="{BB962C8B-B14F-4D97-AF65-F5344CB8AC3E}">
        <p14:creationId xmlns:p14="http://schemas.microsoft.com/office/powerpoint/2010/main" val="12240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Lago </a:t>
            </a:r>
            <a:r>
              <a:rPr lang="it-IT" sz="2000" dirty="0" err="1" smtClean="0"/>
              <a:t>Genezaret</a:t>
            </a:r>
            <a:r>
              <a:rPr lang="it-IT" sz="2000" dirty="0" smtClean="0"/>
              <a:t>, Chiesa del primato, segni di più antiche </a:t>
            </a:r>
            <a:r>
              <a:rPr lang="it-IT" sz="2000" dirty="0" err="1" smtClean="0"/>
              <a:t>costruzionii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esktop\SALMI\Digitalizzato_2018100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201762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0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Chiesa del primato, continuazione della roccia  visibile all’esterno.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" y="0"/>
            <a:ext cx="8583920" cy="645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cappella del Primato di Pietro a </a:t>
            </a:r>
            <a:r>
              <a:rPr lang="it-IT" sz="2000" dirty="0" err="1" smtClean="0"/>
              <a:t>Tabgha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9023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8083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risorto dà il primato a San Pietro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" y="0"/>
            <a:ext cx="597351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27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Pianta d </a:t>
            </a:r>
            <a:r>
              <a:rPr lang="it-IT" sz="2000" dirty="0" err="1" smtClean="0"/>
              <a:t>iterno</a:t>
            </a:r>
            <a:r>
              <a:rPr lang="it-IT" sz="2000" dirty="0" smtClean="0"/>
              <a:t> della chiesa della moltiplicazione dei pani e dei pesci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36" y="35568"/>
            <a:ext cx="4927805" cy="682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4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6"/>
            <a:ext cx="9172505" cy="5876136"/>
          </a:xfrm>
        </p:spPr>
      </p:pic>
    </p:spTree>
    <p:extLst>
      <p:ext uri="{BB962C8B-B14F-4D97-AF65-F5344CB8AC3E}">
        <p14:creationId xmlns:p14="http://schemas.microsoft.com/office/powerpoint/2010/main" val="23404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6309320"/>
            <a:ext cx="4042792" cy="54868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, chiesa della  </a:t>
            </a:r>
            <a:r>
              <a:rPr lang="it-IT" sz="1400" dirty="0" err="1" smtClean="0"/>
              <a:t>moltilicazione</a:t>
            </a:r>
            <a:r>
              <a:rPr lang="it-IT" sz="1400" dirty="0" smtClean="0"/>
              <a:t> dei pani</a:t>
            </a:r>
            <a:endParaRPr lang="it-IT" sz="1400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16485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, Cortile della chiesa della moltiplicazione dei pani.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2419" cy="6309320"/>
          </a:xfrm>
        </p:spPr>
      </p:pic>
    </p:spTree>
    <p:extLst>
      <p:ext uri="{BB962C8B-B14F-4D97-AF65-F5344CB8AC3E}">
        <p14:creationId xmlns:p14="http://schemas.microsoft.com/office/powerpoint/2010/main" val="31538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della chiesa della moltiplicazione dei pani e dei pesci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8156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2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066" cy="6093296"/>
          </a:xfrm>
        </p:spPr>
      </p:pic>
    </p:spTree>
    <p:extLst>
      <p:ext uri="{BB962C8B-B14F-4D97-AF65-F5344CB8AC3E}">
        <p14:creationId xmlns:p14="http://schemas.microsoft.com/office/powerpoint/2010/main" val="23507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 smtClean="0"/>
              <a:t>Veduta del lago di Tiberiade dalla chiesa del </a:t>
            </a:r>
            <a:r>
              <a:rPr lang="it-IT" sz="1400" dirty="0" err="1" smtClean="0"/>
              <a:t>primatodi</a:t>
            </a:r>
            <a:r>
              <a:rPr lang="it-IT" sz="1400" dirty="0" smtClean="0"/>
              <a:t> Pietro.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223554" cy="5945444"/>
          </a:xfrm>
        </p:spPr>
      </p:pic>
    </p:spTree>
    <p:extLst>
      <p:ext uri="{BB962C8B-B14F-4D97-AF65-F5344CB8AC3E}">
        <p14:creationId xmlns:p14="http://schemas.microsoft.com/office/powerpoint/2010/main" val="9311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"/>
            <a:ext cx="9186160" cy="6089496"/>
          </a:xfrm>
        </p:spPr>
      </p:pic>
    </p:spTree>
    <p:extLst>
      <p:ext uri="{BB962C8B-B14F-4D97-AF65-F5344CB8AC3E}">
        <p14:creationId xmlns:p14="http://schemas.microsoft.com/office/powerpoint/2010/main" val="5167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6235" cy="6309320"/>
          </a:xfrm>
        </p:spPr>
      </p:pic>
    </p:spTree>
    <p:extLst>
      <p:ext uri="{BB962C8B-B14F-4D97-AF65-F5344CB8AC3E}">
        <p14:creationId xmlns:p14="http://schemas.microsoft.com/office/powerpoint/2010/main" val="735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/>
              <a:t>Mosaico con pane e pesci sul pavimento della chiesa del primato a </a:t>
            </a:r>
            <a:r>
              <a:rPr lang="it-IT" sz="1400" dirty="0" err="1" smtClean="0"/>
              <a:t>Tabga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84"/>
            <a:ext cx="9208751" cy="6153120"/>
          </a:xfrm>
        </p:spPr>
      </p:pic>
    </p:spTree>
    <p:extLst>
      <p:ext uri="{BB962C8B-B14F-4D97-AF65-F5344CB8AC3E}">
        <p14:creationId xmlns:p14="http://schemas.microsoft.com/office/powerpoint/2010/main" val="40465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/>
              <a:t>Veduta sul lago di Tiberiade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250" cy="6309320"/>
          </a:xfrm>
        </p:spPr>
      </p:pic>
    </p:spTree>
    <p:extLst>
      <p:ext uri="{BB962C8B-B14F-4D97-AF65-F5344CB8AC3E}">
        <p14:creationId xmlns:p14="http://schemas.microsoft.com/office/powerpoint/2010/main" val="15836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 nel 1903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" y="0"/>
            <a:ext cx="7489822" cy="6381328"/>
          </a:xfrm>
        </p:spPr>
      </p:pic>
    </p:spTree>
    <p:extLst>
      <p:ext uri="{BB962C8B-B14F-4D97-AF65-F5344CB8AC3E}">
        <p14:creationId xmlns:p14="http://schemas.microsoft.com/office/powerpoint/2010/main" val="24909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6296" y="260648"/>
            <a:ext cx="19077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Fedele riproduzione di una barca del tempo di Gesù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726029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5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79912" y="2130425"/>
            <a:ext cx="4678288" cy="1470025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, chiesa </a:t>
            </a:r>
            <a:r>
              <a:rPr lang="it-IT" sz="1400" smtClean="0"/>
              <a:t>del primato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9"/>
            <a:ext cx="3275856" cy="69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Esterno della cappella del primato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894"/>
            <a:ext cx="804329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4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, chiesa del primato di </a:t>
            </a:r>
            <a:r>
              <a:rPr lang="it-IT" sz="1400" dirty="0" err="1" smtClean="0"/>
              <a:t>Peitro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" y="9520"/>
            <a:ext cx="9104971" cy="6083776"/>
          </a:xfrm>
        </p:spPr>
      </p:pic>
    </p:spTree>
    <p:extLst>
      <p:ext uri="{BB962C8B-B14F-4D97-AF65-F5344CB8AC3E}">
        <p14:creationId xmlns:p14="http://schemas.microsoft.com/office/powerpoint/2010/main" val="3060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77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136</Words>
  <Application>Microsoft Office PowerPoint</Application>
  <PresentationFormat>Presentazione su schermo (4:3)</PresentationFormat>
  <Paragraphs>17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Veduta del lago di Tiberiade dalla chiesa del primatodi Pietro.</vt:lpstr>
      <vt:lpstr>Veduta sul lago di Tiberiade</vt:lpstr>
      <vt:lpstr>Tabga nel 1903</vt:lpstr>
      <vt:lpstr>Fedele riproduzione di una barca del tempo di Gesù</vt:lpstr>
      <vt:lpstr>Tabga, chiesa del primato</vt:lpstr>
      <vt:lpstr>Esterno della cappella del primato</vt:lpstr>
      <vt:lpstr>Tabga, chiesa del primato di Peitro</vt:lpstr>
      <vt:lpstr>Presentazione standard di PowerPoint</vt:lpstr>
      <vt:lpstr>Lago Genezaret, Chiesa del primato, segni di più antiche costruzionii</vt:lpstr>
      <vt:lpstr>Chiesa del primato, continuazione della roccia  visibile all’esterno.</vt:lpstr>
      <vt:lpstr>La cappella del Primato di Pietro a Tabgha</vt:lpstr>
      <vt:lpstr>Gesù risorto dà il primato a San Pietro</vt:lpstr>
      <vt:lpstr>Pianta d iterno della chiesa della moltiplicazione dei pani e dei pesci</vt:lpstr>
      <vt:lpstr>Presentazione standard di PowerPoint</vt:lpstr>
      <vt:lpstr>Tabga, chiesa della  moltilicazione dei pani</vt:lpstr>
      <vt:lpstr>Tabga, Cortile della chiesa della moltiplicazione dei pani.</vt:lpstr>
      <vt:lpstr>Interno della chiesa della moltiplicazione dei pani e dei pesci</vt:lpstr>
      <vt:lpstr>Presentazione standard di PowerPoint</vt:lpstr>
      <vt:lpstr>Presentazione standard di PowerPoint</vt:lpstr>
      <vt:lpstr>Presentazione standard di PowerPoint</vt:lpstr>
      <vt:lpstr>Mosaico con pane e pesci sul pavimento della chiesa del primato a Tabga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Tabga, chiesa del primato</dc:title>
  <dc:creator>lenovo</dc:creator>
  <cp:lastModifiedBy>lenovo</cp:lastModifiedBy>
  <cp:revision>12</cp:revision>
  <dcterms:created xsi:type="dcterms:W3CDTF">2016-06-03T12:48:04Z</dcterms:created>
  <dcterms:modified xsi:type="dcterms:W3CDTF">2019-02-02T10:44:04Z</dcterms:modified>
</cp:coreProperties>
</file>