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0" r:id="rId3"/>
    <p:sldId id="265" r:id="rId4"/>
    <p:sldId id="264" r:id="rId5"/>
    <p:sldId id="262" r:id="rId6"/>
    <p:sldId id="257" r:id="rId7"/>
    <p:sldId id="256" r:id="rId8"/>
    <p:sldId id="263" r:id="rId9"/>
    <p:sldId id="258" r:id="rId10"/>
    <p:sldId id="261" r:id="rId11"/>
    <p:sldId id="259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08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0844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04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80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317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930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4470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1995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00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045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1384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163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C4974-979E-43B3-891F-272A118B9B7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347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en.wikipedia.org/wiki/en:Mount_Tabo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0" y="10416"/>
            <a:ext cx="4502102" cy="684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2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Interno della basilica della Trasfigurazione sul monte </a:t>
            </a:r>
            <a:r>
              <a:rPr lang="it-IT" sz="2000" dirty="0" err="1" smtClean="0"/>
              <a:t>Tabor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438058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972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90872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Sito archeologico</a:t>
            </a:r>
            <a:endParaRPr lang="it-IT" sz="14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70069" cy="6237312"/>
          </a:xfrm>
        </p:spPr>
      </p:pic>
    </p:spTree>
    <p:extLst>
      <p:ext uri="{BB962C8B-B14F-4D97-AF65-F5344CB8AC3E}">
        <p14:creationId xmlns:p14="http://schemas.microsoft.com/office/powerpoint/2010/main" val="90718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en-US" sz="1400" dirty="0">
                <a:hlinkClick r:id="rId2" tooltip="w:en:Mount Tabor"/>
              </a:rPr>
              <a:t>Mount Tabor</a:t>
            </a:r>
            <a:r>
              <a:rPr lang="en-US" sz="1400" dirty="0"/>
              <a:t> with the village of </a:t>
            </a:r>
            <a:r>
              <a:rPr lang="en-US" sz="1400" dirty="0" err="1"/>
              <a:t>Daburiyya</a:t>
            </a:r>
            <a:r>
              <a:rPr lang="en-US" sz="1400" dirty="0"/>
              <a:t> in the foreground.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" y="0"/>
            <a:ext cx="8523272" cy="6392454"/>
          </a:xfrm>
        </p:spPr>
      </p:pic>
    </p:spTree>
    <p:extLst>
      <p:ext uri="{BB962C8B-B14F-4D97-AF65-F5344CB8AC3E}">
        <p14:creationId xmlns:p14="http://schemas.microsoft.com/office/powerpoint/2010/main" val="382128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Veduta panoramica del monte </a:t>
            </a:r>
            <a:r>
              <a:rPr lang="it-IT" sz="2000" dirty="0" err="1" smtClean="0"/>
              <a:t>Tabor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704"/>
            <a:ext cx="8217431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59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86868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Monte </a:t>
            </a:r>
            <a:r>
              <a:rPr lang="it-IT" sz="2000" dirty="0" err="1" smtClean="0"/>
              <a:t>Tabor</a:t>
            </a:r>
            <a:r>
              <a:rPr lang="it-IT" sz="2000" dirty="0" smtClean="0"/>
              <a:t>, veduta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576"/>
            <a:ext cx="7560728" cy="641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7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Cima del monte </a:t>
            </a:r>
            <a:r>
              <a:rPr lang="it-IT" sz="2000" dirty="0" err="1" smtClean="0"/>
              <a:t>Tabor</a:t>
            </a:r>
            <a:r>
              <a:rPr lang="it-IT" sz="2000" dirty="0" smtClean="0"/>
              <a:t> al tramonto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" y="0"/>
            <a:ext cx="44488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56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Tabor</a:t>
            </a:r>
            <a:r>
              <a:rPr lang="it-IT" sz="1400" dirty="0" smtClean="0"/>
              <a:t>, il Cristo </a:t>
            </a:r>
            <a:r>
              <a:rPr lang="it-IT" sz="1400" dirty="0" err="1" smtClean="0"/>
              <a:t>trasffigurato</a:t>
            </a:r>
            <a:r>
              <a:rPr lang="it-IT" sz="1400" smtClean="0"/>
              <a:t>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1"/>
            <a:ext cx="3300587" cy="6848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429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491880" y="2130425"/>
            <a:ext cx="4966320" cy="1470025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Tabor</a:t>
            </a:r>
            <a:r>
              <a:rPr lang="it-IT" sz="1400" dirty="0" smtClean="0"/>
              <a:t>, chiesa della </a:t>
            </a:r>
            <a:r>
              <a:rPr lang="it-IT" sz="1400" dirty="0" err="1" smtClean="0"/>
              <a:t>Trsfigurazione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61" y="0"/>
            <a:ext cx="3310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46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Facciata della basilica della Trasfigurazione sul monte </a:t>
            </a:r>
            <a:r>
              <a:rPr lang="it-IT" sz="2000" dirty="0" err="1" smtClean="0"/>
              <a:t>Tabor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45324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84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2272" cy="6669360"/>
          </a:xfrm>
        </p:spPr>
      </p:pic>
    </p:spTree>
    <p:extLst>
      <p:ext uri="{BB962C8B-B14F-4D97-AF65-F5344CB8AC3E}">
        <p14:creationId xmlns:p14="http://schemas.microsoft.com/office/powerpoint/2010/main" val="37290706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55</Words>
  <Application>Microsoft Office PowerPoint</Application>
  <PresentationFormat>Presentazione su schermo (4:3)</PresentationFormat>
  <Paragraphs>9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Presentazione standard di PowerPoint</vt:lpstr>
      <vt:lpstr>Mount Tabor with the village of Daburiyya in the foreground.</vt:lpstr>
      <vt:lpstr>Veduta panoramica del monte Tabor</vt:lpstr>
      <vt:lpstr>Monte Tabor, veduta</vt:lpstr>
      <vt:lpstr>Cima del monte Tabor al tramonto</vt:lpstr>
      <vt:lpstr>Tabor, il Cristo trasffigurato.</vt:lpstr>
      <vt:lpstr>Tabor, chiesa della Trsfigurazione</vt:lpstr>
      <vt:lpstr>Facciata della basilica della Trasfigurazione sul monte Tabor</vt:lpstr>
      <vt:lpstr>Presentazione standard di PowerPoint</vt:lpstr>
      <vt:lpstr>Interno della basilica della Trasfigurazione sul monte Tabor</vt:lpstr>
      <vt:lpstr>Sito archeologico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Tabor, chiesa della Trsfigurazione</dc:title>
  <dc:creator>lenovo</dc:creator>
  <cp:lastModifiedBy>lenovo</cp:lastModifiedBy>
  <cp:revision>8</cp:revision>
  <dcterms:created xsi:type="dcterms:W3CDTF">2016-06-03T12:51:55Z</dcterms:created>
  <dcterms:modified xsi:type="dcterms:W3CDTF">2019-02-02T13:30:58Z</dcterms:modified>
</cp:coreProperties>
</file>