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3"/>
  </p:notesMasterIdLst>
  <p:sldIdLst>
    <p:sldId id="257" r:id="rId3"/>
    <p:sldId id="297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5" r:id="rId22"/>
    <p:sldId id="286" r:id="rId23"/>
    <p:sldId id="287" r:id="rId24"/>
    <p:sldId id="289" r:id="rId25"/>
    <p:sldId id="311" r:id="rId26"/>
    <p:sldId id="298" r:id="rId27"/>
    <p:sldId id="312" r:id="rId28"/>
    <p:sldId id="313" r:id="rId29"/>
    <p:sldId id="314" r:id="rId30"/>
    <p:sldId id="315" r:id="rId31"/>
    <p:sldId id="299" r:id="rId32"/>
    <p:sldId id="300" r:id="rId33"/>
    <p:sldId id="301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261" r:id="rId42"/>
    <p:sldId id="399" r:id="rId43"/>
    <p:sldId id="259" r:id="rId44"/>
    <p:sldId id="260" r:id="rId45"/>
    <p:sldId id="262" r:id="rId46"/>
    <p:sldId id="263" r:id="rId47"/>
    <p:sldId id="264" r:id="rId48"/>
    <p:sldId id="290" r:id="rId49"/>
    <p:sldId id="400" r:id="rId50"/>
    <p:sldId id="403" r:id="rId51"/>
    <p:sldId id="402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311910ED-A75D-4E24-AC43-931758AB4B03}"/>
    <pc:docChg chg="custSel addSld delSld modSld sldOrd">
      <pc:chgData name="Secondo Brunelli" userId="1361646665bb41ba" providerId="LiveId" clId="{311910ED-A75D-4E24-AC43-931758AB4B03}" dt="2022-02-17T14:25:59.221" v="383" actId="14100"/>
      <pc:docMkLst>
        <pc:docMk/>
      </pc:docMkLst>
      <pc:sldChg chg="modSp mod">
        <pc:chgData name="Secondo Brunelli" userId="1361646665bb41ba" providerId="LiveId" clId="{311910ED-A75D-4E24-AC43-931758AB4B03}" dt="2021-09-27T13:12:08.343" v="76" actId="27636"/>
        <pc:sldMkLst>
          <pc:docMk/>
          <pc:sldMk cId="404320146" sldId="257"/>
        </pc:sldMkLst>
        <pc:spChg chg="mod">
          <ac:chgData name="Secondo Brunelli" userId="1361646665bb41ba" providerId="LiveId" clId="{311910ED-A75D-4E24-AC43-931758AB4B03}" dt="2021-09-27T13:12:08.343" v="76" actId="27636"/>
          <ac:spMkLst>
            <pc:docMk/>
            <pc:sldMk cId="404320146" sldId="257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311910ED-A75D-4E24-AC43-931758AB4B03}" dt="2021-09-27T13:28:26.354" v="373" actId="20577"/>
        <pc:sldMkLst>
          <pc:docMk/>
          <pc:sldMk cId="1278017765" sldId="260"/>
        </pc:sldMkLst>
        <pc:spChg chg="mod">
          <ac:chgData name="Secondo Brunelli" userId="1361646665bb41ba" providerId="LiveId" clId="{311910ED-A75D-4E24-AC43-931758AB4B03}" dt="2021-09-27T13:28:26.354" v="373" actId="20577"/>
          <ac:spMkLst>
            <pc:docMk/>
            <pc:sldMk cId="1278017765" sldId="260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311910ED-A75D-4E24-AC43-931758AB4B03}" dt="2021-09-27T13:27:40.021" v="371" actId="20577"/>
        <pc:sldMkLst>
          <pc:docMk/>
          <pc:sldMk cId="1208084289" sldId="261"/>
        </pc:sldMkLst>
        <pc:spChg chg="mod">
          <ac:chgData name="Secondo Brunelli" userId="1361646665bb41ba" providerId="LiveId" clId="{311910ED-A75D-4E24-AC43-931758AB4B03}" dt="2021-09-27T13:27:40.021" v="371" actId="20577"/>
          <ac:spMkLst>
            <pc:docMk/>
            <pc:sldMk cId="1208084289" sldId="261"/>
            <ac:spMk id="3" creationId="{00000000-0000-0000-0000-000000000000}"/>
          </ac:spMkLst>
        </pc:spChg>
      </pc:sldChg>
      <pc:sldChg chg="modSp mod">
        <pc:chgData name="Secondo Brunelli" userId="1361646665bb41ba" providerId="LiveId" clId="{311910ED-A75D-4E24-AC43-931758AB4B03}" dt="2021-09-27T13:13:35.794" v="80" actId="14100"/>
        <pc:sldMkLst>
          <pc:docMk/>
          <pc:sldMk cId="2916347319" sldId="267"/>
        </pc:sldMkLst>
        <pc:spChg chg="mod">
          <ac:chgData name="Secondo Brunelli" userId="1361646665bb41ba" providerId="LiveId" clId="{311910ED-A75D-4E24-AC43-931758AB4B03}" dt="2021-09-27T13:13:35.794" v="80" actId="14100"/>
          <ac:spMkLst>
            <pc:docMk/>
            <pc:sldMk cId="2916347319" sldId="267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311910ED-A75D-4E24-AC43-931758AB4B03}" dt="2021-09-27T13:14:43.101" v="116" actId="14100"/>
        <pc:sldMkLst>
          <pc:docMk/>
          <pc:sldMk cId="3839013451" sldId="271"/>
        </pc:sldMkLst>
        <pc:spChg chg="mod">
          <ac:chgData name="Secondo Brunelli" userId="1361646665bb41ba" providerId="LiveId" clId="{311910ED-A75D-4E24-AC43-931758AB4B03}" dt="2021-09-27T13:14:36.087" v="115" actId="20577"/>
          <ac:spMkLst>
            <pc:docMk/>
            <pc:sldMk cId="3839013451" sldId="271"/>
            <ac:spMk id="2" creationId="{00000000-0000-0000-0000-000000000000}"/>
          </ac:spMkLst>
        </pc:spChg>
        <pc:picChg chg="mod">
          <ac:chgData name="Secondo Brunelli" userId="1361646665bb41ba" providerId="LiveId" clId="{311910ED-A75D-4E24-AC43-931758AB4B03}" dt="2021-09-27T13:14:43.101" v="116" actId="14100"/>
          <ac:picMkLst>
            <pc:docMk/>
            <pc:sldMk cId="3839013451" sldId="271"/>
            <ac:picMk id="1026" creationId="{00000000-0000-0000-0000-000000000000}"/>
          </ac:picMkLst>
        </pc:picChg>
      </pc:sldChg>
      <pc:sldChg chg="modSp mod">
        <pc:chgData name="Secondo Brunelli" userId="1361646665bb41ba" providerId="LiveId" clId="{311910ED-A75D-4E24-AC43-931758AB4B03}" dt="2021-09-27T13:14:59.413" v="129" actId="20577"/>
        <pc:sldMkLst>
          <pc:docMk/>
          <pc:sldMk cId="2085532826" sldId="273"/>
        </pc:sldMkLst>
        <pc:spChg chg="mod">
          <ac:chgData name="Secondo Brunelli" userId="1361646665bb41ba" providerId="LiveId" clId="{311910ED-A75D-4E24-AC43-931758AB4B03}" dt="2021-09-27T13:14:59.413" v="129" actId="20577"/>
          <ac:spMkLst>
            <pc:docMk/>
            <pc:sldMk cId="2085532826" sldId="273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311910ED-A75D-4E24-AC43-931758AB4B03}" dt="2021-09-27T13:15:16.589" v="144" actId="20577"/>
        <pc:sldMkLst>
          <pc:docMk/>
          <pc:sldMk cId="4291137597" sldId="274"/>
        </pc:sldMkLst>
        <pc:spChg chg="mod">
          <ac:chgData name="Secondo Brunelli" userId="1361646665bb41ba" providerId="LiveId" clId="{311910ED-A75D-4E24-AC43-931758AB4B03}" dt="2021-09-27T13:15:16.589" v="144" actId="20577"/>
          <ac:spMkLst>
            <pc:docMk/>
            <pc:sldMk cId="4291137597" sldId="274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311910ED-A75D-4E24-AC43-931758AB4B03}" dt="2021-09-27T13:15:59.438" v="161" actId="14100"/>
        <pc:sldMkLst>
          <pc:docMk/>
          <pc:sldMk cId="4031467488" sldId="275"/>
        </pc:sldMkLst>
        <pc:spChg chg="mod">
          <ac:chgData name="Secondo Brunelli" userId="1361646665bb41ba" providerId="LiveId" clId="{311910ED-A75D-4E24-AC43-931758AB4B03}" dt="2021-09-27T13:15:59.438" v="161" actId="14100"/>
          <ac:spMkLst>
            <pc:docMk/>
            <pc:sldMk cId="4031467488" sldId="275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311910ED-A75D-4E24-AC43-931758AB4B03}" dt="2021-09-27T13:17:00.454" v="199" actId="1076"/>
        <pc:sldMkLst>
          <pc:docMk/>
          <pc:sldMk cId="98857220" sldId="276"/>
        </pc:sldMkLst>
        <pc:spChg chg="mod">
          <ac:chgData name="Secondo Brunelli" userId="1361646665bb41ba" providerId="LiveId" clId="{311910ED-A75D-4E24-AC43-931758AB4B03}" dt="2021-09-27T13:16:54.731" v="197" actId="20577"/>
          <ac:spMkLst>
            <pc:docMk/>
            <pc:sldMk cId="98857220" sldId="276"/>
            <ac:spMk id="2" creationId="{00000000-0000-0000-0000-000000000000}"/>
          </ac:spMkLst>
        </pc:spChg>
        <pc:picChg chg="mod">
          <ac:chgData name="Secondo Brunelli" userId="1361646665bb41ba" providerId="LiveId" clId="{311910ED-A75D-4E24-AC43-931758AB4B03}" dt="2021-09-27T13:17:00.454" v="199" actId="1076"/>
          <ac:picMkLst>
            <pc:docMk/>
            <pc:sldMk cId="98857220" sldId="276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311910ED-A75D-4E24-AC43-931758AB4B03}" dt="2021-09-27T13:18:08.762" v="236" actId="1076"/>
        <pc:sldMkLst>
          <pc:docMk/>
          <pc:sldMk cId="3194181458" sldId="278"/>
        </pc:sldMkLst>
        <pc:spChg chg="mod">
          <ac:chgData name="Secondo Brunelli" userId="1361646665bb41ba" providerId="LiveId" clId="{311910ED-A75D-4E24-AC43-931758AB4B03}" dt="2021-09-27T13:17:54.487" v="234" actId="20577"/>
          <ac:spMkLst>
            <pc:docMk/>
            <pc:sldMk cId="3194181458" sldId="278"/>
            <ac:spMk id="2" creationId="{00000000-0000-0000-0000-000000000000}"/>
          </ac:spMkLst>
        </pc:spChg>
        <pc:picChg chg="mod">
          <ac:chgData name="Secondo Brunelli" userId="1361646665bb41ba" providerId="LiveId" clId="{311910ED-A75D-4E24-AC43-931758AB4B03}" dt="2021-09-27T13:18:08.762" v="236" actId="1076"/>
          <ac:picMkLst>
            <pc:docMk/>
            <pc:sldMk cId="3194181458" sldId="278"/>
            <ac:picMk id="4" creationId="{00000000-0000-0000-0000-000000000000}"/>
          </ac:picMkLst>
        </pc:picChg>
      </pc:sldChg>
      <pc:sldChg chg="delSp modSp mod">
        <pc:chgData name="Secondo Brunelli" userId="1361646665bb41ba" providerId="LiveId" clId="{311910ED-A75D-4E24-AC43-931758AB4B03}" dt="2021-09-27T13:20:55.573" v="286" actId="1076"/>
        <pc:sldMkLst>
          <pc:docMk/>
          <pc:sldMk cId="2364241085" sldId="279"/>
        </pc:sldMkLst>
        <pc:spChg chg="mod">
          <ac:chgData name="Secondo Brunelli" userId="1361646665bb41ba" providerId="LiveId" clId="{311910ED-A75D-4E24-AC43-931758AB4B03}" dt="2021-09-27T13:20:29.957" v="283" actId="20577"/>
          <ac:spMkLst>
            <pc:docMk/>
            <pc:sldMk cId="2364241085" sldId="279"/>
            <ac:spMk id="2" creationId="{00000000-0000-0000-0000-000000000000}"/>
          </ac:spMkLst>
        </pc:spChg>
        <pc:graphicFrameChg chg="del">
          <ac:chgData name="Secondo Brunelli" userId="1361646665bb41ba" providerId="LiveId" clId="{311910ED-A75D-4E24-AC43-931758AB4B03}" dt="2021-09-27T13:19:10.980" v="244" actId="478"/>
          <ac:graphicFrameMkLst>
            <pc:docMk/>
            <pc:sldMk cId="2364241085" sldId="279"/>
            <ac:graphicFrameMk id="3" creationId="{8334775F-570C-496B-9FDB-194041B4D168}"/>
          </ac:graphicFrameMkLst>
        </pc:graphicFrameChg>
        <pc:graphicFrameChg chg="del">
          <ac:chgData name="Secondo Brunelli" userId="1361646665bb41ba" providerId="LiveId" clId="{311910ED-A75D-4E24-AC43-931758AB4B03}" dt="2021-09-27T13:19:31.447" v="245" actId="478"/>
          <ac:graphicFrameMkLst>
            <pc:docMk/>
            <pc:sldMk cId="2364241085" sldId="279"/>
            <ac:graphicFrameMk id="5" creationId="{26523967-6134-4BC9-977C-86347BC12EEE}"/>
          </ac:graphicFrameMkLst>
        </pc:graphicFrameChg>
        <pc:graphicFrameChg chg="del">
          <ac:chgData name="Secondo Brunelli" userId="1361646665bb41ba" providerId="LiveId" clId="{311910ED-A75D-4E24-AC43-931758AB4B03}" dt="2021-09-27T13:20:11.210" v="246" actId="478"/>
          <ac:graphicFrameMkLst>
            <pc:docMk/>
            <pc:sldMk cId="2364241085" sldId="279"/>
            <ac:graphicFrameMk id="6" creationId="{172A44AC-3138-4C28-8A49-0CF71F31EB18}"/>
          </ac:graphicFrameMkLst>
        </pc:graphicFrameChg>
        <pc:picChg chg="mod">
          <ac:chgData name="Secondo Brunelli" userId="1361646665bb41ba" providerId="LiveId" clId="{311910ED-A75D-4E24-AC43-931758AB4B03}" dt="2021-09-27T13:20:55.573" v="286" actId="1076"/>
          <ac:picMkLst>
            <pc:docMk/>
            <pc:sldMk cId="2364241085" sldId="279"/>
            <ac:picMk id="4" creationId="{00000000-0000-0000-0000-000000000000}"/>
          </ac:picMkLst>
        </pc:picChg>
      </pc:sldChg>
      <pc:sldChg chg="delSp modSp mod">
        <pc:chgData name="Secondo Brunelli" userId="1361646665bb41ba" providerId="LiveId" clId="{311910ED-A75D-4E24-AC43-931758AB4B03}" dt="2021-09-27T13:22:38.666" v="326" actId="1076"/>
        <pc:sldMkLst>
          <pc:docMk/>
          <pc:sldMk cId="45261978" sldId="280"/>
        </pc:sldMkLst>
        <pc:spChg chg="mod">
          <ac:chgData name="Secondo Brunelli" userId="1361646665bb41ba" providerId="LiveId" clId="{311910ED-A75D-4E24-AC43-931758AB4B03}" dt="2021-09-27T13:22:23.944" v="323" actId="27636"/>
          <ac:spMkLst>
            <pc:docMk/>
            <pc:sldMk cId="45261978" sldId="280"/>
            <ac:spMk id="2" creationId="{00000000-0000-0000-0000-000000000000}"/>
          </ac:spMkLst>
        </pc:spChg>
        <pc:graphicFrameChg chg="del">
          <ac:chgData name="Secondo Brunelli" userId="1361646665bb41ba" providerId="LiveId" clId="{311910ED-A75D-4E24-AC43-931758AB4B03}" dt="2021-09-27T13:21:38.233" v="291" actId="478"/>
          <ac:graphicFrameMkLst>
            <pc:docMk/>
            <pc:sldMk cId="45261978" sldId="280"/>
            <ac:graphicFrameMk id="3" creationId="{5B5C5338-481F-418C-8D3A-2A2A50C4620F}"/>
          </ac:graphicFrameMkLst>
        </pc:graphicFrameChg>
        <pc:graphicFrameChg chg="del">
          <ac:chgData name="Secondo Brunelli" userId="1361646665bb41ba" providerId="LiveId" clId="{311910ED-A75D-4E24-AC43-931758AB4B03}" dt="2021-09-27T13:21:59.268" v="292" actId="478"/>
          <ac:graphicFrameMkLst>
            <pc:docMk/>
            <pc:sldMk cId="45261978" sldId="280"/>
            <ac:graphicFrameMk id="5" creationId="{991185F7-7095-476D-8151-497DB9024C92}"/>
          </ac:graphicFrameMkLst>
        </pc:graphicFrameChg>
        <pc:picChg chg="mod">
          <ac:chgData name="Secondo Brunelli" userId="1361646665bb41ba" providerId="LiveId" clId="{311910ED-A75D-4E24-AC43-931758AB4B03}" dt="2021-09-27T13:22:38.666" v="326" actId="1076"/>
          <ac:picMkLst>
            <pc:docMk/>
            <pc:sldMk cId="45261978" sldId="280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311910ED-A75D-4E24-AC43-931758AB4B03}" dt="2021-09-27T13:23:18.589" v="362" actId="14100"/>
        <pc:sldMkLst>
          <pc:docMk/>
          <pc:sldMk cId="3419164952" sldId="281"/>
        </pc:sldMkLst>
        <pc:spChg chg="mod">
          <ac:chgData name="Secondo Brunelli" userId="1361646665bb41ba" providerId="LiveId" clId="{311910ED-A75D-4E24-AC43-931758AB4B03}" dt="2021-09-27T13:23:13.071" v="361" actId="20577"/>
          <ac:spMkLst>
            <pc:docMk/>
            <pc:sldMk cId="3419164952" sldId="281"/>
            <ac:spMk id="2" creationId="{00000000-0000-0000-0000-000000000000}"/>
          </ac:spMkLst>
        </pc:spChg>
        <pc:picChg chg="mod">
          <ac:chgData name="Secondo Brunelli" userId="1361646665bb41ba" providerId="LiveId" clId="{311910ED-A75D-4E24-AC43-931758AB4B03}" dt="2021-09-27T13:23:18.589" v="362" actId="14100"/>
          <ac:picMkLst>
            <pc:docMk/>
            <pc:sldMk cId="3419164952" sldId="281"/>
            <ac:picMk id="4" creationId="{00000000-0000-0000-0000-000000000000}"/>
          </ac:picMkLst>
        </pc:picChg>
      </pc:sldChg>
      <pc:sldChg chg="del ord">
        <pc:chgData name="Secondo Brunelli" userId="1361646665bb41ba" providerId="LiveId" clId="{311910ED-A75D-4E24-AC43-931758AB4B03}" dt="2021-09-25T14:52:47.285" v="4" actId="2696"/>
        <pc:sldMkLst>
          <pc:docMk/>
          <pc:sldMk cId="3765505609" sldId="284"/>
        </pc:sldMkLst>
      </pc:sldChg>
      <pc:sldChg chg="del">
        <pc:chgData name="Secondo Brunelli" userId="1361646665bb41ba" providerId="LiveId" clId="{311910ED-A75D-4E24-AC43-931758AB4B03}" dt="2021-09-25T14:52:47.285" v="4" actId="2696"/>
        <pc:sldMkLst>
          <pc:docMk/>
          <pc:sldMk cId="2316490640" sldId="288"/>
        </pc:sldMkLst>
      </pc:sldChg>
      <pc:sldChg chg="modSp mod">
        <pc:chgData name="Secondo Brunelli" userId="1361646665bb41ba" providerId="LiveId" clId="{311910ED-A75D-4E24-AC43-931758AB4B03}" dt="2021-09-27T13:13:21.954" v="79" actId="255"/>
        <pc:sldMkLst>
          <pc:docMk/>
          <pc:sldMk cId="1517178589" sldId="297"/>
        </pc:sldMkLst>
        <pc:spChg chg="mod">
          <ac:chgData name="Secondo Brunelli" userId="1361646665bb41ba" providerId="LiveId" clId="{311910ED-A75D-4E24-AC43-931758AB4B03}" dt="2021-09-27T13:13:21.954" v="79" actId="255"/>
          <ac:spMkLst>
            <pc:docMk/>
            <pc:sldMk cId="1517178589" sldId="297"/>
            <ac:spMk id="3" creationId="{00000000-0000-0000-0000-000000000000}"/>
          </ac:spMkLst>
        </pc:spChg>
      </pc:sldChg>
      <pc:sldChg chg="del">
        <pc:chgData name="Secondo Brunelli" userId="1361646665bb41ba" providerId="LiveId" clId="{311910ED-A75D-4E24-AC43-931758AB4B03}" dt="2021-09-27T13:26:06.124" v="368" actId="47"/>
        <pc:sldMkLst>
          <pc:docMk/>
          <pc:sldMk cId="2102872517" sldId="302"/>
        </pc:sldMkLst>
      </pc:sldChg>
      <pc:sldChg chg="del">
        <pc:chgData name="Secondo Brunelli" userId="1361646665bb41ba" providerId="LiveId" clId="{311910ED-A75D-4E24-AC43-931758AB4B03}" dt="2021-09-27T13:26:26.382" v="369" actId="47"/>
        <pc:sldMkLst>
          <pc:docMk/>
          <pc:sldMk cId="451920979" sldId="303"/>
        </pc:sldMkLst>
      </pc:sldChg>
      <pc:sldChg chg="modSp mod">
        <pc:chgData name="Secondo Brunelli" userId="1361646665bb41ba" providerId="LiveId" clId="{311910ED-A75D-4E24-AC43-931758AB4B03}" dt="2021-09-27T13:24:44.713" v="366" actId="14100"/>
        <pc:sldMkLst>
          <pc:docMk/>
          <pc:sldMk cId="3975308268" sldId="312"/>
        </pc:sldMkLst>
        <pc:spChg chg="mod">
          <ac:chgData name="Secondo Brunelli" userId="1361646665bb41ba" providerId="LiveId" clId="{311910ED-A75D-4E24-AC43-931758AB4B03}" dt="2021-09-27T13:24:39.520" v="365" actId="14100"/>
          <ac:spMkLst>
            <pc:docMk/>
            <pc:sldMk cId="3975308268" sldId="312"/>
            <ac:spMk id="2" creationId="{00000000-0000-0000-0000-000000000000}"/>
          </ac:spMkLst>
        </pc:spChg>
        <pc:picChg chg="mod">
          <ac:chgData name="Secondo Brunelli" userId="1361646665bb41ba" providerId="LiveId" clId="{311910ED-A75D-4E24-AC43-931758AB4B03}" dt="2021-09-27T13:24:44.713" v="366" actId="14100"/>
          <ac:picMkLst>
            <pc:docMk/>
            <pc:sldMk cId="3975308268" sldId="312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311910ED-A75D-4E24-AC43-931758AB4B03}" dt="2021-09-27T13:25:09.113" v="367" actId="1076"/>
        <pc:sldMkLst>
          <pc:docMk/>
          <pc:sldMk cId="285960502" sldId="315"/>
        </pc:sldMkLst>
        <pc:picChg chg="mod">
          <ac:chgData name="Secondo Brunelli" userId="1361646665bb41ba" providerId="LiveId" clId="{311910ED-A75D-4E24-AC43-931758AB4B03}" dt="2021-09-27T13:25:09.113" v="367" actId="1076"/>
          <ac:picMkLst>
            <pc:docMk/>
            <pc:sldMk cId="285960502" sldId="315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311910ED-A75D-4E24-AC43-931758AB4B03}" dt="2021-09-27T13:27:58.793" v="372" actId="14100"/>
        <pc:sldMkLst>
          <pc:docMk/>
          <pc:sldMk cId="1530124177" sldId="399"/>
        </pc:sldMkLst>
        <pc:spChg chg="mod">
          <ac:chgData name="Secondo Brunelli" userId="1361646665bb41ba" providerId="LiveId" clId="{311910ED-A75D-4E24-AC43-931758AB4B03}" dt="2021-09-27T13:27:58.793" v="372" actId="14100"/>
          <ac:spMkLst>
            <pc:docMk/>
            <pc:sldMk cId="1530124177" sldId="399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311910ED-A75D-4E24-AC43-931758AB4B03}" dt="2021-09-27T13:29:29.116" v="376" actId="20577"/>
        <pc:sldMkLst>
          <pc:docMk/>
          <pc:sldMk cId="345560460" sldId="400"/>
        </pc:sldMkLst>
        <pc:spChg chg="mod">
          <ac:chgData name="Secondo Brunelli" userId="1361646665bb41ba" providerId="LiveId" clId="{311910ED-A75D-4E24-AC43-931758AB4B03}" dt="2021-09-27T13:29:29.116" v="376" actId="20577"/>
          <ac:spMkLst>
            <pc:docMk/>
            <pc:sldMk cId="345560460" sldId="400"/>
            <ac:spMk id="3" creationId="{7B26BB41-1A8F-4F74-84F4-66B45E753B24}"/>
          </ac:spMkLst>
        </pc:spChg>
      </pc:sldChg>
      <pc:sldChg chg="modSp mod">
        <pc:chgData name="Secondo Brunelli" userId="1361646665bb41ba" providerId="LiveId" clId="{311910ED-A75D-4E24-AC43-931758AB4B03}" dt="2021-09-27T13:29:36.939" v="377" actId="14100"/>
        <pc:sldMkLst>
          <pc:docMk/>
          <pc:sldMk cId="1548251445" sldId="402"/>
        </pc:sldMkLst>
        <pc:spChg chg="mod">
          <ac:chgData name="Secondo Brunelli" userId="1361646665bb41ba" providerId="LiveId" clId="{311910ED-A75D-4E24-AC43-931758AB4B03}" dt="2021-09-27T13:29:36.939" v="377" actId="14100"/>
          <ac:spMkLst>
            <pc:docMk/>
            <pc:sldMk cId="1548251445" sldId="402"/>
            <ac:spMk id="2" creationId="{00000000-0000-0000-0000-000000000000}"/>
          </ac:spMkLst>
        </pc:spChg>
      </pc:sldChg>
      <pc:sldChg chg="addSp delSp modSp new mod">
        <pc:chgData name="Secondo Brunelli" userId="1361646665bb41ba" providerId="LiveId" clId="{311910ED-A75D-4E24-AC43-931758AB4B03}" dt="2022-02-17T14:25:59.221" v="383" actId="14100"/>
        <pc:sldMkLst>
          <pc:docMk/>
          <pc:sldMk cId="781650226" sldId="403"/>
        </pc:sldMkLst>
        <pc:spChg chg="del">
          <ac:chgData name="Secondo Brunelli" userId="1361646665bb41ba" providerId="LiveId" clId="{311910ED-A75D-4E24-AC43-931758AB4B03}" dt="2022-02-17T14:25:21.454" v="379"/>
          <ac:spMkLst>
            <pc:docMk/>
            <pc:sldMk cId="781650226" sldId="403"/>
            <ac:spMk id="3" creationId="{3E0B5543-E7A9-4405-BBA1-A2FD7BB4135D}"/>
          </ac:spMkLst>
        </pc:spChg>
        <pc:picChg chg="add mod">
          <ac:chgData name="Secondo Brunelli" userId="1361646665bb41ba" providerId="LiveId" clId="{311910ED-A75D-4E24-AC43-931758AB4B03}" dt="2022-02-17T14:25:59.221" v="383" actId="14100"/>
          <ac:picMkLst>
            <pc:docMk/>
            <pc:sldMk cId="781650226" sldId="403"/>
            <ac:picMk id="4" creationId="{25EDC019-3AD3-4E0C-8F17-19657EEC4A42}"/>
          </ac:picMkLst>
        </pc:picChg>
      </pc:sldChg>
    </pc:docChg>
  </pc:docChgLst>
  <pc:docChgLst>
    <pc:chgData name="Secondo Brunelli" userId="1361646665bb41ba" providerId="LiveId" clId="{7E074119-0844-4E74-B869-C08FAA41A172}"/>
    <pc:docChg chg="undo custSel addSld delSld modSld sldOrd">
      <pc:chgData name="Secondo Brunelli" userId="1361646665bb41ba" providerId="LiveId" clId="{7E074119-0844-4E74-B869-C08FAA41A172}" dt="2021-09-21T13:28:14.608" v="670"/>
      <pc:docMkLst>
        <pc:docMk/>
      </pc:docMkLst>
      <pc:sldChg chg="add">
        <pc:chgData name="Secondo Brunelli" userId="1361646665bb41ba" providerId="LiveId" clId="{7E074119-0844-4E74-B869-C08FAA41A172}" dt="2021-09-21T13:28:14.608" v="670"/>
        <pc:sldMkLst>
          <pc:docMk/>
          <pc:sldMk cId="3515251425" sldId="256"/>
        </pc:sldMkLst>
      </pc:sldChg>
      <pc:sldChg chg="add">
        <pc:chgData name="Secondo Brunelli" userId="1361646665bb41ba" providerId="LiveId" clId="{7E074119-0844-4E74-B869-C08FAA41A172}" dt="2021-09-21T13:03:03.997" v="523"/>
        <pc:sldMkLst>
          <pc:docMk/>
          <pc:sldMk cId="3755817977" sldId="258"/>
        </pc:sldMkLst>
      </pc:sldChg>
      <pc:sldChg chg="add del">
        <pc:chgData name="Secondo Brunelli" userId="1361646665bb41ba" providerId="LiveId" clId="{7E074119-0844-4E74-B869-C08FAA41A172}" dt="2021-09-19T14:03:06.286" v="13" actId="47"/>
        <pc:sldMkLst>
          <pc:docMk/>
          <pc:sldMk cId="1180565923" sldId="259"/>
        </pc:sldMkLst>
      </pc:sldChg>
      <pc:sldChg chg="modSp mod ord">
        <pc:chgData name="Secondo Brunelli" userId="1361646665bb41ba" providerId="LiveId" clId="{7E074119-0844-4E74-B869-C08FAA41A172}" dt="2021-09-21T09:51:53.911" v="313" actId="21"/>
        <pc:sldMkLst>
          <pc:docMk/>
          <pc:sldMk cId="1208084289" sldId="261"/>
        </pc:sldMkLst>
        <pc:spChg chg="mod">
          <ac:chgData name="Secondo Brunelli" userId="1361646665bb41ba" providerId="LiveId" clId="{7E074119-0844-4E74-B869-C08FAA41A172}" dt="2021-09-21T09:51:53.911" v="313" actId="21"/>
          <ac:spMkLst>
            <pc:docMk/>
            <pc:sldMk cId="1208084289" sldId="261"/>
            <ac:spMk id="3" creationId="{00000000-0000-0000-0000-000000000000}"/>
          </ac:spMkLst>
        </pc:spChg>
      </pc:sldChg>
      <pc:sldChg chg="del">
        <pc:chgData name="Secondo Brunelli" userId="1361646665bb41ba" providerId="LiveId" clId="{7E074119-0844-4E74-B869-C08FAA41A172}" dt="2021-09-21T09:58:49.068" v="331" actId="47"/>
        <pc:sldMkLst>
          <pc:docMk/>
          <pc:sldMk cId="3662866540" sldId="266"/>
        </pc:sldMkLst>
      </pc:sldChg>
      <pc:sldChg chg="del">
        <pc:chgData name="Secondo Brunelli" userId="1361646665bb41ba" providerId="LiveId" clId="{7E074119-0844-4E74-B869-C08FAA41A172}" dt="2021-09-21T09:58:49.068" v="331" actId="47"/>
        <pc:sldMkLst>
          <pc:docMk/>
          <pc:sldMk cId="3925647697" sldId="296"/>
        </pc:sldMkLst>
      </pc:sldChg>
      <pc:sldChg chg="modSp add mod">
        <pc:chgData name="Secondo Brunelli" userId="1361646665bb41ba" providerId="LiveId" clId="{7E074119-0844-4E74-B869-C08FAA41A172}" dt="2021-09-21T09:49:05.834" v="281" actId="6549"/>
        <pc:sldMkLst>
          <pc:docMk/>
          <pc:sldMk cId="1517178589" sldId="297"/>
        </pc:sldMkLst>
        <pc:spChg chg="mod">
          <ac:chgData name="Secondo Brunelli" userId="1361646665bb41ba" providerId="LiveId" clId="{7E074119-0844-4E74-B869-C08FAA41A172}" dt="2021-09-21T09:49:05.834" v="281" actId="6549"/>
          <ac:spMkLst>
            <pc:docMk/>
            <pc:sldMk cId="1517178589" sldId="297"/>
            <ac:spMk id="3" creationId="{00000000-0000-0000-0000-000000000000}"/>
          </ac:spMkLst>
        </pc:spChg>
      </pc:sldChg>
      <pc:sldChg chg="add ord">
        <pc:chgData name="Secondo Brunelli" userId="1361646665bb41ba" providerId="LiveId" clId="{7E074119-0844-4E74-B869-C08FAA41A172}" dt="2021-09-21T09:49:46.888" v="283"/>
        <pc:sldMkLst>
          <pc:docMk/>
          <pc:sldMk cId="208615042" sldId="298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309975884" sldId="299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2708379938" sldId="300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2991604941" sldId="301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2102872517" sldId="302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451920979" sldId="303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1338235109" sldId="304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2831793206" sldId="305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3084311621" sldId="306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2825934943" sldId="307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3453997033" sldId="308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3375913511" sldId="309"/>
        </pc:sldMkLst>
      </pc:sldChg>
      <pc:sldChg chg="add del">
        <pc:chgData name="Secondo Brunelli" userId="1361646665bb41ba" providerId="LiveId" clId="{7E074119-0844-4E74-B869-C08FAA41A172}" dt="2021-09-19T14:03:42.841" v="14"/>
        <pc:sldMkLst>
          <pc:docMk/>
          <pc:sldMk cId="3467141466" sldId="310"/>
        </pc:sldMkLst>
      </pc:sldChg>
      <pc:sldChg chg="modSp add mod">
        <pc:chgData name="Secondo Brunelli" userId="1361646665bb41ba" providerId="LiveId" clId="{7E074119-0844-4E74-B869-C08FAA41A172}" dt="2021-09-21T09:50:12.643" v="299" actId="20577"/>
        <pc:sldMkLst>
          <pc:docMk/>
          <pc:sldMk cId="2723459575" sldId="311"/>
        </pc:sldMkLst>
        <pc:spChg chg="mod">
          <ac:chgData name="Secondo Brunelli" userId="1361646665bb41ba" providerId="LiveId" clId="{7E074119-0844-4E74-B869-C08FAA41A172}" dt="2021-09-21T09:50:12.643" v="299" actId="20577"/>
          <ac:spMkLst>
            <pc:docMk/>
            <pc:sldMk cId="2723459575" sldId="311"/>
            <ac:spMk id="3" creationId="{00000000-0000-0000-0000-000000000000}"/>
          </ac:spMkLst>
        </pc:spChg>
      </pc:sldChg>
      <pc:sldChg chg="add">
        <pc:chgData name="Secondo Brunelli" userId="1361646665bb41ba" providerId="LiveId" clId="{7E074119-0844-4E74-B869-C08FAA41A172}" dt="2021-09-19T14:05:50.827" v="15"/>
        <pc:sldMkLst>
          <pc:docMk/>
          <pc:sldMk cId="3975308268" sldId="312"/>
        </pc:sldMkLst>
      </pc:sldChg>
      <pc:sldChg chg="add">
        <pc:chgData name="Secondo Brunelli" userId="1361646665bb41ba" providerId="LiveId" clId="{7E074119-0844-4E74-B869-C08FAA41A172}" dt="2021-09-19T14:05:50.827" v="15"/>
        <pc:sldMkLst>
          <pc:docMk/>
          <pc:sldMk cId="3208034536" sldId="313"/>
        </pc:sldMkLst>
      </pc:sldChg>
      <pc:sldChg chg="add">
        <pc:chgData name="Secondo Brunelli" userId="1361646665bb41ba" providerId="LiveId" clId="{7E074119-0844-4E74-B869-C08FAA41A172}" dt="2021-09-19T14:05:50.827" v="15"/>
        <pc:sldMkLst>
          <pc:docMk/>
          <pc:sldMk cId="569210809" sldId="314"/>
        </pc:sldMkLst>
      </pc:sldChg>
      <pc:sldChg chg="add">
        <pc:chgData name="Secondo Brunelli" userId="1361646665bb41ba" providerId="LiveId" clId="{7E074119-0844-4E74-B869-C08FAA41A172}" dt="2021-09-19T14:05:50.827" v="15"/>
        <pc:sldMkLst>
          <pc:docMk/>
          <pc:sldMk cId="285960502" sldId="315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3349305425" sldId="337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1254239458" sldId="341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463609501" sldId="342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1106812209" sldId="343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3425695515" sldId="344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2408741708" sldId="345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3378437039" sldId="346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857796434" sldId="359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996103676" sldId="360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1026118020" sldId="361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2911061413" sldId="362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572085044" sldId="363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729264001" sldId="364"/>
        </pc:sldMkLst>
      </pc:sldChg>
      <pc:sldChg chg="modSp add mod">
        <pc:chgData name="Secondo Brunelli" userId="1361646665bb41ba" providerId="LiveId" clId="{7E074119-0844-4E74-B869-C08FAA41A172}" dt="2021-09-20T09:39:56.111" v="27" actId="20577"/>
        <pc:sldMkLst>
          <pc:docMk/>
          <pc:sldMk cId="1530124177" sldId="399"/>
        </pc:sldMkLst>
        <pc:spChg chg="mod">
          <ac:chgData name="Secondo Brunelli" userId="1361646665bb41ba" providerId="LiveId" clId="{7E074119-0844-4E74-B869-C08FAA41A172}" dt="2021-09-20T09:39:56.111" v="27" actId="20577"/>
          <ac:spMkLst>
            <pc:docMk/>
            <pc:sldMk cId="1530124177" sldId="399"/>
            <ac:spMk id="2" creationId="{00000000-0000-0000-0000-000000000000}"/>
          </ac:spMkLst>
        </pc:spChg>
        <pc:picChg chg="mod">
          <ac:chgData name="Secondo Brunelli" userId="1361646665bb41ba" providerId="LiveId" clId="{7E074119-0844-4E74-B869-C08FAA41A172}" dt="2021-09-20T09:39:18.233" v="20" actId="14100"/>
          <ac:picMkLst>
            <pc:docMk/>
            <pc:sldMk cId="1530124177" sldId="399"/>
            <ac:picMk id="39938" creationId="{00000000-0000-0000-0000-000000000000}"/>
          </ac:picMkLst>
        </pc:picChg>
      </pc:sldChg>
      <pc:sldChg chg="modSp new mod">
        <pc:chgData name="Secondo Brunelli" userId="1361646665bb41ba" providerId="LiveId" clId="{7E074119-0844-4E74-B869-C08FAA41A172}" dt="2021-09-21T13:06:58.155" v="541" actId="21"/>
        <pc:sldMkLst>
          <pc:docMk/>
          <pc:sldMk cId="345560460" sldId="400"/>
        </pc:sldMkLst>
        <pc:spChg chg="mod">
          <ac:chgData name="Secondo Brunelli" userId="1361646665bb41ba" providerId="LiveId" clId="{7E074119-0844-4E74-B869-C08FAA41A172}" dt="2021-09-21T13:06:58.155" v="541" actId="21"/>
          <ac:spMkLst>
            <pc:docMk/>
            <pc:sldMk cId="345560460" sldId="400"/>
            <ac:spMk id="3" creationId="{7B26BB41-1A8F-4F74-84F4-66B45E753B24}"/>
          </ac:spMkLst>
        </pc:spChg>
      </pc:sldChg>
      <pc:sldChg chg="new del">
        <pc:chgData name="Secondo Brunelli" userId="1361646665bb41ba" providerId="LiveId" clId="{7E074119-0844-4E74-B869-C08FAA41A172}" dt="2021-09-21T09:57:00.367" v="330" actId="47"/>
        <pc:sldMkLst>
          <pc:docMk/>
          <pc:sldMk cId="4279798169" sldId="401"/>
        </pc:sldMkLst>
      </pc:sldChg>
      <pc:sldChg chg="add">
        <pc:chgData name="Secondo Brunelli" userId="1361646665bb41ba" providerId="LiveId" clId="{7E074119-0844-4E74-B869-C08FAA41A172}" dt="2021-09-21T09:56:55.582" v="329"/>
        <pc:sldMkLst>
          <pc:docMk/>
          <pc:sldMk cId="1548251445" sldId="402"/>
        </pc:sldMkLst>
      </pc:sldChg>
      <pc:sldChg chg="modSp new mod">
        <pc:chgData name="Secondo Brunelli" userId="1361646665bb41ba" providerId="LiveId" clId="{7E074119-0844-4E74-B869-C08FAA41A172}" dt="2021-09-21T13:08:57.397" v="550" actId="20577"/>
        <pc:sldMkLst>
          <pc:docMk/>
          <pc:sldMk cId="3389219769" sldId="403"/>
        </pc:sldMkLst>
        <pc:spChg chg="mod">
          <ac:chgData name="Secondo Brunelli" userId="1361646665bb41ba" providerId="LiveId" clId="{7E074119-0844-4E74-B869-C08FAA41A172}" dt="2021-09-21T13:08:57.397" v="550" actId="20577"/>
          <ac:spMkLst>
            <pc:docMk/>
            <pc:sldMk cId="3389219769" sldId="403"/>
            <ac:spMk id="3" creationId="{A3B942F9-2232-4445-99CD-55668A20EDA7}"/>
          </ac:spMkLst>
        </pc:spChg>
      </pc:sldChg>
      <pc:sldChg chg="new">
        <pc:chgData name="Secondo Brunelli" userId="1361646665bb41ba" providerId="LiveId" clId="{7E074119-0844-4E74-B869-C08FAA41A172}" dt="2021-09-21T12:55:11.210" v="511" actId="680"/>
        <pc:sldMkLst>
          <pc:docMk/>
          <pc:sldMk cId="2736762075" sldId="404"/>
        </pc:sldMkLst>
      </pc:sldChg>
      <pc:sldChg chg="add">
        <pc:chgData name="Secondo Brunelli" userId="1361646665bb41ba" providerId="LiveId" clId="{7E074119-0844-4E74-B869-C08FAA41A172}" dt="2021-09-21T13:03:03.997" v="523"/>
        <pc:sldMkLst>
          <pc:docMk/>
          <pc:sldMk cId="3296675033" sldId="405"/>
        </pc:sldMkLst>
      </pc:sldChg>
      <pc:sldChg chg="add">
        <pc:chgData name="Secondo Brunelli" userId="1361646665bb41ba" providerId="LiveId" clId="{7E074119-0844-4E74-B869-C08FAA41A172}" dt="2021-09-21T13:03:03.997" v="523"/>
        <pc:sldMkLst>
          <pc:docMk/>
          <pc:sldMk cId="1813147281" sldId="406"/>
        </pc:sldMkLst>
      </pc:sldChg>
      <pc:sldChg chg="add">
        <pc:chgData name="Secondo Brunelli" userId="1361646665bb41ba" providerId="LiveId" clId="{7E074119-0844-4E74-B869-C08FAA41A172}" dt="2021-09-21T13:03:03.997" v="523"/>
        <pc:sldMkLst>
          <pc:docMk/>
          <pc:sldMk cId="2632630466" sldId="407"/>
        </pc:sldMkLst>
      </pc:sldChg>
      <pc:sldChg chg="add">
        <pc:chgData name="Secondo Brunelli" userId="1361646665bb41ba" providerId="LiveId" clId="{7E074119-0844-4E74-B869-C08FAA41A172}" dt="2021-09-21T13:03:03.997" v="523"/>
        <pc:sldMkLst>
          <pc:docMk/>
          <pc:sldMk cId="4211222123" sldId="408"/>
        </pc:sldMkLst>
      </pc:sldChg>
      <pc:sldChg chg="add">
        <pc:chgData name="Secondo Brunelli" userId="1361646665bb41ba" providerId="LiveId" clId="{7E074119-0844-4E74-B869-C08FAA41A172}" dt="2021-09-21T13:03:03.997" v="523"/>
        <pc:sldMkLst>
          <pc:docMk/>
          <pc:sldMk cId="530390829" sldId="409"/>
        </pc:sldMkLst>
      </pc:sldChg>
      <pc:sldChg chg="add">
        <pc:chgData name="Secondo Brunelli" userId="1361646665bb41ba" providerId="LiveId" clId="{7E074119-0844-4E74-B869-C08FAA41A172}" dt="2021-09-21T13:03:03.997" v="523"/>
        <pc:sldMkLst>
          <pc:docMk/>
          <pc:sldMk cId="931601682" sldId="410"/>
        </pc:sldMkLst>
      </pc:sldChg>
      <pc:sldChg chg="add">
        <pc:chgData name="Secondo Brunelli" userId="1361646665bb41ba" providerId="LiveId" clId="{7E074119-0844-4E74-B869-C08FAA41A172}" dt="2021-09-21T13:03:03.997" v="523"/>
        <pc:sldMkLst>
          <pc:docMk/>
          <pc:sldMk cId="2895635071" sldId="411"/>
        </pc:sldMkLst>
      </pc:sldChg>
      <pc:sldChg chg="modSp new mod">
        <pc:chgData name="Secondo Brunelli" userId="1361646665bb41ba" providerId="LiveId" clId="{7E074119-0844-4E74-B869-C08FAA41A172}" dt="2021-09-21T13:08:39.036" v="548" actId="20577"/>
        <pc:sldMkLst>
          <pc:docMk/>
          <pc:sldMk cId="1271426967" sldId="412"/>
        </pc:sldMkLst>
        <pc:spChg chg="mod">
          <ac:chgData name="Secondo Brunelli" userId="1361646665bb41ba" providerId="LiveId" clId="{7E074119-0844-4E74-B869-C08FAA41A172}" dt="2021-09-21T13:08:39.036" v="548" actId="20577"/>
          <ac:spMkLst>
            <pc:docMk/>
            <pc:sldMk cId="1271426967" sldId="412"/>
            <ac:spMk id="3" creationId="{98EFBD59-8F85-460E-99C8-984AC3E49BF7}"/>
          </ac:spMkLst>
        </pc:spChg>
      </pc:sldChg>
      <pc:sldChg chg="modSp new mod">
        <pc:chgData name="Secondo Brunelli" userId="1361646665bb41ba" providerId="LiveId" clId="{7E074119-0844-4E74-B869-C08FAA41A172}" dt="2021-09-21T13:10:49.164" v="627" actId="20577"/>
        <pc:sldMkLst>
          <pc:docMk/>
          <pc:sldMk cId="2588619983" sldId="413"/>
        </pc:sldMkLst>
        <pc:spChg chg="mod">
          <ac:chgData name="Secondo Brunelli" userId="1361646665bb41ba" providerId="LiveId" clId="{7E074119-0844-4E74-B869-C08FAA41A172}" dt="2021-09-21T13:10:49.164" v="627" actId="20577"/>
          <ac:spMkLst>
            <pc:docMk/>
            <pc:sldMk cId="2588619983" sldId="413"/>
            <ac:spMk id="3" creationId="{C36FBAE2-F656-4044-BA32-D95083ABADE0}"/>
          </ac:spMkLst>
        </pc:spChg>
      </pc:sldChg>
      <pc:sldChg chg="modSp new mod">
        <pc:chgData name="Secondo Brunelli" userId="1361646665bb41ba" providerId="LiveId" clId="{7E074119-0844-4E74-B869-C08FAA41A172}" dt="2021-09-21T13:19:32.918" v="668" actId="20577"/>
        <pc:sldMkLst>
          <pc:docMk/>
          <pc:sldMk cId="974673090" sldId="414"/>
        </pc:sldMkLst>
        <pc:spChg chg="mod">
          <ac:chgData name="Secondo Brunelli" userId="1361646665bb41ba" providerId="LiveId" clId="{7E074119-0844-4E74-B869-C08FAA41A172}" dt="2021-09-21T13:19:32.918" v="668" actId="20577"/>
          <ac:spMkLst>
            <pc:docMk/>
            <pc:sldMk cId="974673090" sldId="414"/>
            <ac:spMk id="3" creationId="{4BECBE18-66C8-4DB5-9C95-D14ADB6510F4}"/>
          </ac:spMkLst>
        </pc:spChg>
      </pc:sldChg>
      <pc:sldChg chg="new">
        <pc:chgData name="Secondo Brunelli" userId="1361646665bb41ba" providerId="LiveId" clId="{7E074119-0844-4E74-B869-C08FAA41A172}" dt="2021-09-21T13:19:46.665" v="669" actId="680"/>
        <pc:sldMkLst>
          <pc:docMk/>
          <pc:sldMk cId="890984196" sldId="415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2766310553" sldId="416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4256289688" sldId="417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2826225182" sldId="418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190316431" sldId="419"/>
        </pc:sldMkLst>
      </pc:sldChg>
      <pc:sldChg chg="add">
        <pc:chgData name="Secondo Brunelli" userId="1361646665bb41ba" providerId="LiveId" clId="{7E074119-0844-4E74-B869-C08FAA41A172}" dt="2021-09-21T13:28:14.608" v="670"/>
        <pc:sldMkLst>
          <pc:docMk/>
          <pc:sldMk cId="1209387375" sldId="420"/>
        </pc:sldMkLst>
      </pc:sldChg>
    </pc:docChg>
  </pc:docChgLst>
  <pc:docChgLst>
    <pc:chgData name="Secondo Brunelli" userId="1361646665bb41ba" providerId="LiveId" clId="{673ADF46-1584-4E44-97B0-89F5A8C37CE3}"/>
    <pc:docChg chg="delSld modSld sldOrd">
      <pc:chgData name="Secondo Brunelli" userId="1361646665bb41ba" providerId="LiveId" clId="{673ADF46-1584-4E44-97B0-89F5A8C37CE3}" dt="2021-09-25T09:17:28.401" v="36" actId="2696"/>
      <pc:docMkLst>
        <pc:docMk/>
      </pc:docMkLst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3515251425" sldId="256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3755817977" sldId="258"/>
        </pc:sldMkLst>
      </pc:sldChg>
      <pc:sldChg chg="modSp mod">
        <pc:chgData name="Secondo Brunelli" userId="1361646665bb41ba" providerId="LiveId" clId="{673ADF46-1584-4E44-97B0-89F5A8C37CE3}" dt="2021-09-25T09:07:32.223" v="19" actId="14100"/>
        <pc:sldMkLst>
          <pc:docMk/>
          <pc:sldMk cId="1180565923" sldId="259"/>
        </pc:sldMkLst>
        <pc:spChg chg="mod">
          <ac:chgData name="Secondo Brunelli" userId="1361646665bb41ba" providerId="LiveId" clId="{673ADF46-1584-4E44-97B0-89F5A8C37CE3}" dt="2021-09-25T09:07:32.223" v="19" actId="14100"/>
          <ac:spMkLst>
            <pc:docMk/>
            <pc:sldMk cId="1180565923" sldId="259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673ADF46-1584-4E44-97B0-89F5A8C37CE3}" dt="2021-09-25T09:06:51.026" v="14" actId="20577"/>
        <pc:sldMkLst>
          <pc:docMk/>
          <pc:sldMk cId="1208084289" sldId="261"/>
        </pc:sldMkLst>
        <pc:spChg chg="mod">
          <ac:chgData name="Secondo Brunelli" userId="1361646665bb41ba" providerId="LiveId" clId="{673ADF46-1584-4E44-97B0-89F5A8C37CE3}" dt="2021-09-25T09:06:51.026" v="14" actId="20577"/>
          <ac:spMkLst>
            <pc:docMk/>
            <pc:sldMk cId="1208084289" sldId="261"/>
            <ac:spMk id="3" creationId="{00000000-0000-0000-0000-000000000000}"/>
          </ac:spMkLst>
        </pc:spChg>
      </pc:sldChg>
      <pc:sldChg chg="modSp mod">
        <pc:chgData name="Secondo Brunelli" userId="1361646665bb41ba" providerId="LiveId" clId="{673ADF46-1584-4E44-97B0-89F5A8C37CE3}" dt="2021-09-25T09:08:09.065" v="20" actId="20577"/>
        <pc:sldMkLst>
          <pc:docMk/>
          <pc:sldMk cId="580475646" sldId="263"/>
        </pc:sldMkLst>
        <pc:spChg chg="mod">
          <ac:chgData name="Secondo Brunelli" userId="1361646665bb41ba" providerId="LiveId" clId="{673ADF46-1584-4E44-97B0-89F5A8C37CE3}" dt="2021-09-25T09:08:09.065" v="20" actId="20577"/>
          <ac:spMkLst>
            <pc:docMk/>
            <pc:sldMk cId="580475646" sldId="263"/>
            <ac:spMk id="2" creationId="{00000000-0000-0000-0000-000000000000}"/>
          </ac:spMkLst>
        </pc:spChg>
      </pc:sldChg>
      <pc:sldChg chg="modSp del mod">
        <pc:chgData name="Secondo Brunelli" userId="1361646665bb41ba" providerId="LiveId" clId="{673ADF46-1584-4E44-97B0-89F5A8C37CE3}" dt="2021-09-25T09:17:28.401" v="36" actId="2696"/>
        <pc:sldMkLst>
          <pc:docMk/>
          <pc:sldMk cId="2944533311" sldId="265"/>
        </pc:sldMkLst>
        <pc:spChg chg="mod">
          <ac:chgData name="Secondo Brunelli" userId="1361646665bb41ba" providerId="LiveId" clId="{673ADF46-1584-4E44-97B0-89F5A8C37CE3}" dt="2021-09-25T09:12:48.447" v="32" actId="20577"/>
          <ac:spMkLst>
            <pc:docMk/>
            <pc:sldMk cId="2944533311" sldId="265"/>
            <ac:spMk id="3" creationId="{00000000-0000-0000-0000-000000000000}"/>
          </ac:spMkLst>
        </pc:spChg>
      </pc:sldChg>
      <pc:sldChg chg="modSp mod">
        <pc:chgData name="Secondo Brunelli" userId="1361646665bb41ba" providerId="LiveId" clId="{673ADF46-1584-4E44-97B0-89F5A8C37CE3}" dt="2021-09-25T09:02:18.883" v="3" actId="14100"/>
        <pc:sldMkLst>
          <pc:docMk/>
          <pc:sldMk cId="2916347319" sldId="267"/>
        </pc:sldMkLst>
        <pc:spChg chg="mod">
          <ac:chgData name="Secondo Brunelli" userId="1361646665bb41ba" providerId="LiveId" clId="{673ADF46-1584-4E44-97B0-89F5A8C37CE3}" dt="2021-09-25T09:02:18.883" v="3" actId="14100"/>
          <ac:spMkLst>
            <pc:docMk/>
            <pc:sldMk cId="2916347319" sldId="267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673ADF46-1584-4E44-97B0-89F5A8C37CE3}" dt="2021-09-25T09:02:48.183" v="4" actId="14100"/>
        <pc:sldMkLst>
          <pc:docMk/>
          <pc:sldMk cId="2381097399" sldId="270"/>
        </pc:sldMkLst>
        <pc:spChg chg="mod">
          <ac:chgData name="Secondo Brunelli" userId="1361646665bb41ba" providerId="LiveId" clId="{673ADF46-1584-4E44-97B0-89F5A8C37CE3}" dt="2021-09-25T09:02:48.183" v="4" actId="14100"/>
          <ac:spMkLst>
            <pc:docMk/>
            <pc:sldMk cId="2381097399" sldId="270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673ADF46-1584-4E44-97B0-89F5A8C37CE3}" dt="2021-09-25T09:03:38.164" v="7" actId="20577"/>
        <pc:sldMkLst>
          <pc:docMk/>
          <pc:sldMk cId="4031467488" sldId="275"/>
        </pc:sldMkLst>
        <pc:spChg chg="mod">
          <ac:chgData name="Secondo Brunelli" userId="1361646665bb41ba" providerId="LiveId" clId="{673ADF46-1584-4E44-97B0-89F5A8C37CE3}" dt="2021-09-25T09:03:38.164" v="7" actId="20577"/>
          <ac:spMkLst>
            <pc:docMk/>
            <pc:sldMk cId="4031467488" sldId="275"/>
            <ac:spMk id="2" creationId="{00000000-0000-0000-0000-000000000000}"/>
          </ac:spMkLst>
        </pc:spChg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3525250370" sldId="292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3475842652" sldId="293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2744965746" sldId="294"/>
        </pc:sldMkLst>
      </pc:sldChg>
      <pc:sldChg chg="modSp del">
        <pc:chgData name="Secondo Brunelli" userId="1361646665bb41ba" providerId="LiveId" clId="{673ADF46-1584-4E44-97B0-89F5A8C37CE3}" dt="2021-09-25T09:17:28.401" v="36" actId="2696"/>
        <pc:sldMkLst>
          <pc:docMk/>
          <pc:sldMk cId="599145488" sldId="295"/>
        </pc:sldMkLst>
        <pc:picChg chg="mod">
          <ac:chgData name="Secondo Brunelli" userId="1361646665bb41ba" providerId="LiveId" clId="{673ADF46-1584-4E44-97B0-89F5A8C37CE3}" dt="2021-09-25T09:13:47.363" v="35" actId="1076"/>
          <ac:picMkLst>
            <pc:docMk/>
            <pc:sldMk cId="599145488" sldId="295"/>
            <ac:picMk id="14338" creationId="{00000000-0000-0000-0000-000000000000}"/>
          </ac:picMkLst>
        </pc:picChg>
      </pc:sldChg>
      <pc:sldChg chg="modSp mod">
        <pc:chgData name="Secondo Brunelli" userId="1361646665bb41ba" providerId="LiveId" clId="{673ADF46-1584-4E44-97B0-89F5A8C37CE3}" dt="2021-09-25T09:02:04.857" v="2" actId="20577"/>
        <pc:sldMkLst>
          <pc:docMk/>
          <pc:sldMk cId="1517178589" sldId="297"/>
        </pc:sldMkLst>
        <pc:spChg chg="mod">
          <ac:chgData name="Secondo Brunelli" userId="1361646665bb41ba" providerId="LiveId" clId="{673ADF46-1584-4E44-97B0-89F5A8C37CE3}" dt="2021-09-25T09:02:04.857" v="2" actId="20577"/>
          <ac:spMkLst>
            <pc:docMk/>
            <pc:sldMk cId="1517178589" sldId="297"/>
            <ac:spMk id="3" creationId="{00000000-0000-0000-0000-000000000000}"/>
          </ac:spMkLst>
        </pc:spChg>
      </pc:sldChg>
      <pc:sldChg chg="modSp mod">
        <pc:chgData name="Secondo Brunelli" userId="1361646665bb41ba" providerId="LiveId" clId="{673ADF46-1584-4E44-97B0-89F5A8C37CE3}" dt="2021-09-25T09:05:45.819" v="11" actId="14100"/>
        <pc:sldMkLst>
          <pc:docMk/>
          <pc:sldMk cId="309975884" sldId="299"/>
        </pc:sldMkLst>
        <pc:spChg chg="mod">
          <ac:chgData name="Secondo Brunelli" userId="1361646665bb41ba" providerId="LiveId" clId="{673ADF46-1584-4E44-97B0-89F5A8C37CE3}" dt="2021-09-25T09:05:45.819" v="11" actId="14100"/>
          <ac:spMkLst>
            <pc:docMk/>
            <pc:sldMk cId="309975884" sldId="299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673ADF46-1584-4E44-97B0-89F5A8C37CE3}" dt="2021-09-25T09:05:06.269" v="10" actId="20577"/>
        <pc:sldMkLst>
          <pc:docMk/>
          <pc:sldMk cId="2723459575" sldId="311"/>
        </pc:sldMkLst>
        <pc:spChg chg="mod">
          <ac:chgData name="Secondo Brunelli" userId="1361646665bb41ba" providerId="LiveId" clId="{673ADF46-1584-4E44-97B0-89F5A8C37CE3}" dt="2021-09-25T09:05:06.269" v="10" actId="20577"/>
          <ac:spMkLst>
            <pc:docMk/>
            <pc:sldMk cId="2723459575" sldId="311"/>
            <ac:spMk id="3" creationId="{00000000-0000-0000-0000-000000000000}"/>
          </ac:spMkLst>
        </pc:spChg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3349305425" sldId="337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1254239458" sldId="341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463609501" sldId="342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1106812209" sldId="343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3425695515" sldId="344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2408741708" sldId="345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3378437039" sldId="346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857796434" sldId="359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996103676" sldId="360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1026118020" sldId="361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2911061413" sldId="362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572085044" sldId="363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729264001" sldId="364"/>
        </pc:sldMkLst>
      </pc:sldChg>
      <pc:sldChg chg="modSp mod">
        <pc:chgData name="Secondo Brunelli" userId="1361646665bb41ba" providerId="LiveId" clId="{673ADF46-1584-4E44-97B0-89F5A8C37CE3}" dt="2021-09-25T09:07:14.415" v="18" actId="20577"/>
        <pc:sldMkLst>
          <pc:docMk/>
          <pc:sldMk cId="1530124177" sldId="399"/>
        </pc:sldMkLst>
        <pc:spChg chg="mod">
          <ac:chgData name="Secondo Brunelli" userId="1361646665bb41ba" providerId="LiveId" clId="{673ADF46-1584-4E44-97B0-89F5A8C37CE3}" dt="2021-09-25T09:07:14.415" v="18" actId="20577"/>
          <ac:spMkLst>
            <pc:docMk/>
            <pc:sldMk cId="1530124177" sldId="399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673ADF46-1584-4E44-97B0-89F5A8C37CE3}" dt="2021-09-25T09:08:55.959" v="22" actId="6549"/>
        <pc:sldMkLst>
          <pc:docMk/>
          <pc:sldMk cId="345560460" sldId="400"/>
        </pc:sldMkLst>
        <pc:spChg chg="mod">
          <ac:chgData name="Secondo Brunelli" userId="1361646665bb41ba" providerId="LiveId" clId="{673ADF46-1584-4E44-97B0-89F5A8C37CE3}" dt="2021-09-25T09:08:55.959" v="22" actId="6549"/>
          <ac:spMkLst>
            <pc:docMk/>
            <pc:sldMk cId="345560460" sldId="400"/>
            <ac:spMk id="3" creationId="{7B26BB41-1A8F-4F74-84F4-66B45E753B24}"/>
          </ac:spMkLst>
        </pc:spChg>
      </pc:sldChg>
      <pc:sldChg chg="ord">
        <pc:chgData name="Secondo Brunelli" userId="1361646665bb41ba" providerId="LiveId" clId="{673ADF46-1584-4E44-97B0-89F5A8C37CE3}" dt="2021-09-25T09:09:48.875" v="26"/>
        <pc:sldMkLst>
          <pc:docMk/>
          <pc:sldMk cId="1548251445" sldId="402"/>
        </pc:sldMkLst>
      </pc:sldChg>
      <pc:sldChg chg="modSp del mod">
        <pc:chgData name="Secondo Brunelli" userId="1361646665bb41ba" providerId="LiveId" clId="{673ADF46-1584-4E44-97B0-89F5A8C37CE3}" dt="2021-09-25T09:17:28.401" v="36" actId="2696"/>
        <pc:sldMkLst>
          <pc:docMk/>
          <pc:sldMk cId="3389219769" sldId="403"/>
        </pc:sldMkLst>
        <pc:spChg chg="mod">
          <ac:chgData name="Secondo Brunelli" userId="1361646665bb41ba" providerId="LiveId" clId="{673ADF46-1584-4E44-97B0-89F5A8C37CE3}" dt="2021-09-25T09:10:46.837" v="27" actId="21"/>
          <ac:spMkLst>
            <pc:docMk/>
            <pc:sldMk cId="3389219769" sldId="403"/>
            <ac:spMk id="3" creationId="{A3B942F9-2232-4445-99CD-55668A20EDA7}"/>
          </ac:spMkLst>
        </pc:spChg>
      </pc:sldChg>
      <pc:sldChg chg="del">
        <pc:chgData name="Secondo Brunelli" userId="1361646665bb41ba" providerId="LiveId" clId="{673ADF46-1584-4E44-97B0-89F5A8C37CE3}" dt="2021-09-25T09:12:31.479" v="30" actId="47"/>
        <pc:sldMkLst>
          <pc:docMk/>
          <pc:sldMk cId="2736762075" sldId="404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3296675033" sldId="405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1813147281" sldId="406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2632630466" sldId="407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4211222123" sldId="408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530390829" sldId="409"/>
        </pc:sldMkLst>
      </pc:sldChg>
      <pc:sldChg chg="modSp del">
        <pc:chgData name="Secondo Brunelli" userId="1361646665bb41ba" providerId="LiveId" clId="{673ADF46-1584-4E44-97B0-89F5A8C37CE3}" dt="2021-09-25T09:17:28.401" v="36" actId="2696"/>
        <pc:sldMkLst>
          <pc:docMk/>
          <pc:sldMk cId="931601682" sldId="410"/>
        </pc:sldMkLst>
        <pc:picChg chg="mod">
          <ac:chgData name="Secondo Brunelli" userId="1361646665bb41ba" providerId="LiveId" clId="{673ADF46-1584-4E44-97B0-89F5A8C37CE3}" dt="2021-09-25T09:12:01.124" v="29" actId="1076"/>
          <ac:picMkLst>
            <pc:docMk/>
            <pc:sldMk cId="931601682" sldId="410"/>
            <ac:picMk id="19458" creationId="{00000000-0000-0000-0000-000000000000}"/>
          </ac:picMkLst>
        </pc:picChg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2895635071" sldId="411"/>
        </pc:sldMkLst>
      </pc:sldChg>
      <pc:sldChg chg="modSp del mod">
        <pc:chgData name="Secondo Brunelli" userId="1361646665bb41ba" providerId="LiveId" clId="{673ADF46-1584-4E44-97B0-89F5A8C37CE3}" dt="2021-09-25T09:17:28.401" v="36" actId="2696"/>
        <pc:sldMkLst>
          <pc:docMk/>
          <pc:sldMk cId="1271426967" sldId="412"/>
        </pc:sldMkLst>
        <pc:spChg chg="mod">
          <ac:chgData name="Secondo Brunelli" userId="1361646665bb41ba" providerId="LiveId" clId="{673ADF46-1584-4E44-97B0-89F5A8C37CE3}" dt="2021-09-25T09:09:21.217" v="24" actId="20577"/>
          <ac:spMkLst>
            <pc:docMk/>
            <pc:sldMk cId="1271426967" sldId="412"/>
            <ac:spMk id="3" creationId="{98EFBD59-8F85-460E-99C8-984AC3E49BF7}"/>
          </ac:spMkLst>
        </pc:spChg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2588619983" sldId="413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974673090" sldId="414"/>
        </pc:sldMkLst>
      </pc:sldChg>
      <pc:sldChg chg="del">
        <pc:chgData name="Secondo Brunelli" userId="1361646665bb41ba" providerId="LiveId" clId="{673ADF46-1584-4E44-97B0-89F5A8C37CE3}" dt="2021-09-25T09:11:16.099" v="28" actId="47"/>
        <pc:sldMkLst>
          <pc:docMk/>
          <pc:sldMk cId="890984196" sldId="415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2766310553" sldId="416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4256289688" sldId="417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2826225182" sldId="418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190316431" sldId="419"/>
        </pc:sldMkLst>
      </pc:sldChg>
      <pc:sldChg chg="del">
        <pc:chgData name="Secondo Brunelli" userId="1361646665bb41ba" providerId="LiveId" clId="{673ADF46-1584-4E44-97B0-89F5A8C37CE3}" dt="2021-09-25T09:17:28.401" v="36" actId="2696"/>
        <pc:sldMkLst>
          <pc:docMk/>
          <pc:sldMk cId="1209387375" sldId="4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F4844-8A57-49FE-B48E-541FF37607F8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9BCDB-6BCC-4510-B695-00F8744025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55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6FF48-6AE4-49F3-959F-D4DAC14B9BEF}" type="slidenum">
              <a:rPr lang="it-IT" smtClean="0">
                <a:solidFill>
                  <a:prstClr val="black"/>
                </a:solidFill>
              </a:rPr>
              <a:pPr/>
              <a:t>44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34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87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46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053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415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640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354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270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346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778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54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3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757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672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100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831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45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57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193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3112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41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02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71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C36B6-8E58-439B-A4E5-54E5A87D7596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9CFA-C3BC-4032-9907-258BC22ABC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82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699D2-4077-4102-AD48-FA8E7411CA20}" type="datetimeFigureOut">
              <a:rPr lang="it-IT" smtClean="0"/>
              <a:t>17/02/2022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2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09623" y="332656"/>
            <a:ext cx="3312368" cy="6984776"/>
          </a:xfrm>
        </p:spPr>
        <p:txBody>
          <a:bodyPr>
            <a:normAutofit/>
          </a:bodyPr>
          <a:lstStyle/>
          <a:p>
            <a:r>
              <a:rPr lang="it-IT" sz="2000" dirty="0"/>
              <a:t>Caravaggio, </a:t>
            </a:r>
            <a:br>
              <a:rPr lang="it-IT" sz="2000" dirty="0"/>
            </a:br>
            <a:r>
              <a:rPr lang="it-IT" sz="2000" dirty="0"/>
              <a:t>Conversione di San Paolo</a:t>
            </a:r>
            <a:br>
              <a:rPr lang="it-IT" sz="2000" dirty="0"/>
            </a:br>
            <a:r>
              <a:rPr lang="it-IT" sz="2000" dirty="0" err="1"/>
              <a:t>plio</a:t>
            </a:r>
            <a:r>
              <a:rPr lang="it-IT" sz="2000" dirty="0"/>
              <a:t> su tavola, </a:t>
            </a:r>
            <a:br>
              <a:rPr lang="it-IT" sz="2000" dirty="0"/>
            </a:br>
            <a:r>
              <a:rPr lang="it-IT" sz="2000" dirty="0"/>
              <a:t>1600-01, </a:t>
            </a:r>
            <a:br>
              <a:rPr lang="it-IT" sz="2000" dirty="0"/>
            </a:br>
            <a:r>
              <a:rPr lang="it-IT" sz="2000" dirty="0"/>
              <a:t>237X189 cm,</a:t>
            </a:r>
            <a:br>
              <a:rPr lang="it-IT" sz="2000" dirty="0"/>
            </a:br>
            <a:r>
              <a:rPr lang="it-IT" sz="2000" dirty="0"/>
              <a:t>Roma, </a:t>
            </a:r>
            <a:br>
              <a:rPr lang="it-IT" sz="2000" dirty="0"/>
            </a:br>
            <a:r>
              <a:rPr lang="it-IT" sz="2000" dirty="0"/>
              <a:t>Santa Maria del Popolo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08"/>
            <a:ext cx="5568540" cy="685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2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Gerusalemme, Porta di Damasco vista dall’interno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2"/>
            <a:ext cx="8172400" cy="649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137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12360" y="274638"/>
            <a:ext cx="1331640" cy="7834882"/>
          </a:xfrm>
        </p:spPr>
        <p:txBody>
          <a:bodyPr>
            <a:normAutofit/>
          </a:bodyPr>
          <a:lstStyle/>
          <a:p>
            <a:r>
              <a:rPr lang="it-IT" sz="2000" dirty="0"/>
              <a:t>Gerusalemme, </a:t>
            </a:r>
            <a:br>
              <a:rPr lang="it-IT" sz="2000" dirty="0"/>
            </a:br>
            <a:r>
              <a:rPr lang="it-IT" sz="2000" dirty="0"/>
              <a:t>tratto di mura </a:t>
            </a:r>
            <a:br>
              <a:rPr lang="it-IT" sz="2000" dirty="0"/>
            </a:br>
            <a:r>
              <a:rPr lang="it-IT" sz="2000" dirty="0"/>
              <a:t>tra porta Damasco </a:t>
            </a:r>
            <a:br>
              <a:rPr lang="it-IT" sz="2000" dirty="0"/>
            </a:br>
            <a:r>
              <a:rPr lang="it-IT" sz="2000" dirty="0"/>
              <a:t>e porta </a:t>
            </a:r>
            <a:br>
              <a:rPr lang="it-IT" sz="2000" dirty="0"/>
            </a:br>
            <a:r>
              <a:rPr lang="it-IT" sz="2000" dirty="0"/>
              <a:t>di Erode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34" y="0"/>
            <a:ext cx="78457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467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453336"/>
            <a:ext cx="77724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Gerusalemme, Porta di Damasco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-32349"/>
            <a:ext cx="8604448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7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Veduta della Città Vecchia di Gerusalemme con la Porta di Damasco in primo piano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" y="2434"/>
            <a:ext cx="9205370" cy="378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202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Gerusalemme, Porta di Damasco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606"/>
            <a:ext cx="8686800" cy="6515100"/>
          </a:xfrm>
        </p:spPr>
      </p:pic>
    </p:spTree>
    <p:extLst>
      <p:ext uri="{BB962C8B-B14F-4D97-AF65-F5344CB8AC3E}">
        <p14:creationId xmlns:p14="http://schemas.microsoft.com/office/powerpoint/2010/main" val="3194181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Gerusalemme, Porta di Damasco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2" y="-44283"/>
            <a:ext cx="8680295" cy="6510222"/>
          </a:xfrm>
        </p:spPr>
      </p:pic>
    </p:spTree>
    <p:extLst>
      <p:ext uri="{BB962C8B-B14F-4D97-AF65-F5344CB8AC3E}">
        <p14:creationId xmlns:p14="http://schemas.microsoft.com/office/powerpoint/2010/main" val="2364241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Gerusalemme, Porta di Damasco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5" y="-153750"/>
            <a:ext cx="8535449" cy="6624736"/>
          </a:xfrm>
        </p:spPr>
      </p:pic>
    </p:spTree>
    <p:extLst>
      <p:ext uri="{BB962C8B-B14F-4D97-AF65-F5344CB8AC3E}">
        <p14:creationId xmlns:p14="http://schemas.microsoft.com/office/powerpoint/2010/main" val="4526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Gerusalemme, Porta di Damasco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" y="0"/>
            <a:ext cx="9131642" cy="6093296"/>
          </a:xfrm>
        </p:spPr>
      </p:pic>
    </p:spTree>
    <p:extLst>
      <p:ext uri="{BB962C8B-B14F-4D97-AF65-F5344CB8AC3E}">
        <p14:creationId xmlns:p14="http://schemas.microsoft.com/office/powerpoint/2010/main" val="3419164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024" cy="6093296"/>
          </a:xfrm>
        </p:spPr>
      </p:pic>
    </p:spTree>
    <p:extLst>
      <p:ext uri="{BB962C8B-B14F-4D97-AF65-F5344CB8AC3E}">
        <p14:creationId xmlns:p14="http://schemas.microsoft.com/office/powerpoint/2010/main" val="2853291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0"/>
            <a:ext cx="9059737" cy="6669360"/>
          </a:xfrm>
        </p:spPr>
      </p:pic>
    </p:spTree>
    <p:extLst>
      <p:ext uri="{BB962C8B-B14F-4D97-AF65-F5344CB8AC3E}">
        <p14:creationId xmlns:p14="http://schemas.microsoft.com/office/powerpoint/2010/main" val="3567302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endParaRPr lang="it-IT" sz="4000" b="1" dirty="0"/>
          </a:p>
          <a:p>
            <a:pPr algn="ctr"/>
            <a:endParaRPr lang="it-IT" sz="4000" b="1" dirty="0"/>
          </a:p>
          <a:p>
            <a:pPr algn="ctr"/>
            <a:endParaRPr lang="it-IT" sz="4000" b="1" dirty="0"/>
          </a:p>
          <a:p>
            <a:pPr algn="ctr"/>
            <a:r>
              <a:rPr lang="it-IT" sz="4000" b="1" dirty="0"/>
              <a:t>SULLA VIA DI DAMASCO</a:t>
            </a:r>
          </a:p>
          <a:p>
            <a:pPr algn="ctr"/>
            <a:endParaRPr lang="it-IT" sz="4000" b="1" dirty="0"/>
          </a:p>
          <a:p>
            <a:pPr algn="ctr"/>
            <a:r>
              <a:rPr lang="it-IT" b="1" dirty="0"/>
              <a:t>Saulo parte da Gerusalemme </a:t>
            </a:r>
          </a:p>
          <a:p>
            <a:pPr algn="ctr"/>
            <a:r>
              <a:rPr lang="it-IT" b="1" dirty="0"/>
              <a:t>per Damasco:</a:t>
            </a:r>
          </a:p>
          <a:p>
            <a:pPr algn="ctr"/>
            <a:r>
              <a:rPr lang="it-IT" b="1" dirty="0"/>
              <a:t>Atti IX, 1.</a:t>
            </a:r>
          </a:p>
        </p:txBody>
      </p:sp>
    </p:spTree>
    <p:extLst>
      <p:ext uri="{BB962C8B-B14F-4D97-AF65-F5344CB8AC3E}">
        <p14:creationId xmlns:p14="http://schemas.microsoft.com/office/powerpoint/2010/main" val="151717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60"/>
            <a:ext cx="9123063" cy="6610712"/>
          </a:xfrm>
        </p:spPr>
      </p:pic>
    </p:spTree>
    <p:extLst>
      <p:ext uri="{BB962C8B-B14F-4D97-AF65-F5344CB8AC3E}">
        <p14:creationId xmlns:p14="http://schemas.microsoft.com/office/powerpoint/2010/main" val="3285267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22448"/>
            <a:ext cx="9129284" cy="6835552"/>
          </a:xfrm>
        </p:spPr>
      </p:pic>
    </p:spTree>
    <p:extLst>
      <p:ext uri="{BB962C8B-B14F-4D97-AF65-F5344CB8AC3E}">
        <p14:creationId xmlns:p14="http://schemas.microsoft.com/office/powerpoint/2010/main" val="4088466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" y="-99392"/>
            <a:ext cx="9192955" cy="6624736"/>
          </a:xfrm>
        </p:spPr>
      </p:pic>
    </p:spTree>
    <p:extLst>
      <p:ext uri="{BB962C8B-B14F-4D97-AF65-F5344CB8AC3E}">
        <p14:creationId xmlns:p14="http://schemas.microsoft.com/office/powerpoint/2010/main" val="765961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Entrata in Gerusalemme dalla porta di Damasco, incisione del 1880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" y="0"/>
            <a:ext cx="915404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507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endParaRPr lang="it-IT" sz="4000" b="1" dirty="0"/>
          </a:p>
          <a:p>
            <a:pPr algn="ctr"/>
            <a:endParaRPr lang="it-IT" sz="4000" b="1" dirty="0"/>
          </a:p>
          <a:p>
            <a:pPr algn="ctr"/>
            <a:endParaRPr lang="it-IT" sz="4000" b="1" dirty="0"/>
          </a:p>
          <a:p>
            <a:pPr algn="ctr"/>
            <a:endParaRPr lang="it-IT" sz="4000" b="1" dirty="0"/>
          </a:p>
          <a:p>
            <a:pPr algn="ctr"/>
            <a:r>
              <a:rPr lang="it-IT" sz="4000" b="1" dirty="0"/>
              <a:t>Saulo passa per </a:t>
            </a:r>
            <a:r>
              <a:rPr lang="it-IT" sz="4000" b="1" dirty="0" err="1"/>
              <a:t>Scitopoli</a:t>
            </a:r>
            <a:r>
              <a:rPr lang="it-IT" sz="4000" b="1" dirty="0"/>
              <a:t>, </a:t>
            </a:r>
          </a:p>
          <a:p>
            <a:pPr algn="ctr"/>
            <a:endParaRPr lang="it-IT" sz="4000" b="1" dirty="0"/>
          </a:p>
          <a:p>
            <a:pPr algn="ctr"/>
            <a:r>
              <a:rPr lang="it-IT" sz="4000" b="1" dirty="0"/>
              <a:t>Ora denominata </a:t>
            </a:r>
            <a:r>
              <a:rPr lang="it-IT" sz="4000" b="1" dirty="0" err="1"/>
              <a:t>Bet</a:t>
            </a:r>
            <a:r>
              <a:rPr lang="it-IT" sz="4000" b="1" dirty="0"/>
              <a:t> </a:t>
            </a:r>
            <a:r>
              <a:rPr lang="it-IT" sz="4000" b="1" dirty="0" err="1"/>
              <a:t>Shean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2723459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3773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15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525344"/>
            <a:ext cx="7772400" cy="332656"/>
          </a:xfrm>
        </p:spPr>
        <p:txBody>
          <a:bodyPr>
            <a:normAutofit/>
          </a:bodyPr>
          <a:lstStyle/>
          <a:p>
            <a:r>
              <a:rPr lang="en-US" sz="1400" dirty="0" err="1">
                <a:effectLst/>
              </a:rPr>
              <a:t>Scitopoli</a:t>
            </a:r>
            <a:r>
              <a:rPr lang="en-US" sz="1400" dirty="0">
                <a:effectLst/>
              </a:rPr>
              <a:t>, Bet </a:t>
            </a:r>
            <a:r>
              <a:rPr lang="en-US" sz="1400" dirty="0" err="1">
                <a:effectLst/>
              </a:rPr>
              <a:t>Shean</a:t>
            </a:r>
            <a:r>
              <a:rPr lang="en-US" sz="1400" dirty="0">
                <a:effectLst/>
              </a:rPr>
              <a:t>, Roman Cardo in Beit </a:t>
            </a:r>
            <a:r>
              <a:rPr lang="en-US" sz="1400" dirty="0" err="1">
                <a:effectLst/>
              </a:rPr>
              <a:t>She'an</a:t>
            </a:r>
            <a:r>
              <a:rPr lang="en-US" sz="1400" dirty="0">
                <a:effectLst/>
              </a:rPr>
              <a:t> National Park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4" y="17460"/>
            <a:ext cx="8654102" cy="650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08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208034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6093296"/>
            <a:ext cx="8229600" cy="759380"/>
          </a:xfrm>
        </p:spPr>
        <p:txBody>
          <a:bodyPr>
            <a:normAutofit/>
          </a:bodyPr>
          <a:lstStyle/>
          <a:p>
            <a:r>
              <a:rPr lang="it-IT" sz="1400" dirty="0" err="1">
                <a:effectLst/>
              </a:rPr>
              <a:t>Beit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She'an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theatre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233985" cy="5876172"/>
          </a:xfrm>
        </p:spPr>
      </p:pic>
    </p:spTree>
    <p:extLst>
      <p:ext uri="{BB962C8B-B14F-4D97-AF65-F5344CB8AC3E}">
        <p14:creationId xmlns:p14="http://schemas.microsoft.com/office/powerpoint/2010/main" val="569210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690"/>
            <a:ext cx="6840310" cy="6840310"/>
          </a:xfrm>
        </p:spPr>
      </p:pic>
    </p:spTree>
    <p:extLst>
      <p:ext uri="{BB962C8B-B14F-4D97-AF65-F5344CB8AC3E}">
        <p14:creationId xmlns:p14="http://schemas.microsoft.com/office/powerpoint/2010/main" val="28596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6741368"/>
          </a:xfrm>
        </p:spPr>
        <p:txBody>
          <a:bodyPr>
            <a:normAutofit/>
          </a:bodyPr>
          <a:lstStyle/>
          <a:p>
            <a:r>
              <a:rPr lang="it-IT" sz="2000" dirty="0"/>
              <a:t>Carta topografica </a:t>
            </a:r>
            <a:br>
              <a:rPr lang="it-IT" sz="2000" dirty="0"/>
            </a:br>
            <a:r>
              <a:rPr lang="it-IT" sz="2000" dirty="0"/>
              <a:t>di Gerusalemme.</a:t>
            </a:r>
            <a:br>
              <a:rPr lang="it-IT" sz="2000" dirty="0"/>
            </a:br>
            <a:r>
              <a:rPr lang="it-IT" sz="2000" dirty="0"/>
              <a:t>Porta di Damasco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" y="116632"/>
            <a:ext cx="5249138" cy="6741368"/>
          </a:xfrm>
        </p:spPr>
      </p:pic>
    </p:spTree>
    <p:extLst>
      <p:ext uri="{BB962C8B-B14F-4D97-AF65-F5344CB8AC3E}">
        <p14:creationId xmlns:p14="http://schemas.microsoft.com/office/powerpoint/2010/main" val="2916347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7114802"/>
          </a:xfrm>
        </p:spPr>
        <p:txBody>
          <a:bodyPr>
            <a:normAutofit/>
          </a:bodyPr>
          <a:lstStyle/>
          <a:p>
            <a:r>
              <a:rPr lang="it-IT" sz="1400" dirty="0" err="1"/>
              <a:t>Bet</a:t>
            </a:r>
            <a:r>
              <a:rPr lang="it-IT" sz="1400" dirty="0"/>
              <a:t> </a:t>
            </a:r>
            <a:r>
              <a:rPr lang="it-IT" sz="1400" dirty="0" err="1"/>
              <a:t>Shean</a:t>
            </a:r>
            <a:r>
              <a:rPr lang="it-IT" sz="1400" dirty="0"/>
              <a:t>, resti del teatro romano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2"/>
            <a:ext cx="3293210" cy="6840488"/>
          </a:xfrm>
        </p:spPr>
      </p:pic>
    </p:spTree>
    <p:extLst>
      <p:ext uri="{BB962C8B-B14F-4D97-AF65-F5344CB8AC3E}">
        <p14:creationId xmlns:p14="http://schemas.microsoft.com/office/powerpoint/2010/main" val="309975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en-US" sz="1400" dirty="0">
                <a:effectLst/>
              </a:rPr>
              <a:t>Crusader castle with moat and inner tower.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" y="0"/>
            <a:ext cx="9182532" cy="5373216"/>
          </a:xfrm>
        </p:spPr>
      </p:pic>
    </p:spTree>
    <p:extLst>
      <p:ext uri="{BB962C8B-B14F-4D97-AF65-F5344CB8AC3E}">
        <p14:creationId xmlns:p14="http://schemas.microsoft.com/office/powerpoint/2010/main" val="2708379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>
                <a:effectLst/>
              </a:rPr>
              <a:t>Roman </a:t>
            </a:r>
            <a:r>
              <a:rPr lang="it-IT" sz="1400" dirty="0" err="1">
                <a:effectLst/>
              </a:rPr>
              <a:t>baths</a:t>
            </a:r>
            <a:endParaRPr lang="it-IT" sz="1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244409" cy="6183306"/>
          </a:xfrm>
        </p:spPr>
      </p:pic>
    </p:spTree>
    <p:extLst>
      <p:ext uri="{BB962C8B-B14F-4D97-AF65-F5344CB8AC3E}">
        <p14:creationId xmlns:p14="http://schemas.microsoft.com/office/powerpoint/2010/main" val="2991604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 err="1">
                <a:effectLst/>
              </a:rPr>
              <a:t>Beit</a:t>
            </a:r>
            <a:r>
              <a:rPr lang="it-IT" sz="1400" dirty="0">
                <a:effectLst/>
              </a:rPr>
              <a:t> </a:t>
            </a:r>
            <a:r>
              <a:rPr lang="it-IT" sz="1400" dirty="0" err="1">
                <a:effectLst/>
              </a:rPr>
              <a:t>She'an</a:t>
            </a:r>
            <a:r>
              <a:rPr lang="it-IT" sz="1400" dirty="0">
                <a:effectLst/>
              </a:rPr>
              <a:t> park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460432" cy="6345324"/>
          </a:xfrm>
        </p:spPr>
      </p:pic>
    </p:spTree>
    <p:extLst>
      <p:ext uri="{BB962C8B-B14F-4D97-AF65-F5344CB8AC3E}">
        <p14:creationId xmlns:p14="http://schemas.microsoft.com/office/powerpoint/2010/main" val="1338235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2831793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84"/>
            <a:ext cx="9139446" cy="6100580"/>
          </a:xfrm>
        </p:spPr>
      </p:pic>
    </p:spTree>
    <p:extLst>
      <p:ext uri="{BB962C8B-B14F-4D97-AF65-F5344CB8AC3E}">
        <p14:creationId xmlns:p14="http://schemas.microsoft.com/office/powerpoint/2010/main" val="3084311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2825934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53997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12543" cy="2492896"/>
          </a:xfrm>
        </p:spPr>
      </p:pic>
    </p:spTree>
    <p:extLst>
      <p:ext uri="{BB962C8B-B14F-4D97-AF65-F5344CB8AC3E}">
        <p14:creationId xmlns:p14="http://schemas.microsoft.com/office/powerpoint/2010/main" val="3375913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1400" dirty="0" err="1"/>
              <a:t>Bet</a:t>
            </a:r>
            <a:r>
              <a:rPr lang="it-IT" sz="1400" dirty="0"/>
              <a:t> </a:t>
            </a:r>
            <a:r>
              <a:rPr lang="it-IT" sz="1400" dirty="0" err="1"/>
              <a:t>Shean</a:t>
            </a:r>
            <a:r>
              <a:rPr lang="it-IT" sz="1400" dirty="0"/>
              <a:t>, Monte </a:t>
            </a:r>
            <a:r>
              <a:rPr lang="it-IT" sz="1400" dirty="0" err="1"/>
              <a:t>Gelboe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48" y="0"/>
            <a:ext cx="6425952" cy="6425952"/>
          </a:xfrm>
        </p:spPr>
      </p:pic>
    </p:spTree>
    <p:extLst>
      <p:ext uri="{BB962C8B-B14F-4D97-AF65-F5344CB8AC3E}">
        <p14:creationId xmlns:p14="http://schemas.microsoft.com/office/powerpoint/2010/main" val="3467141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36"/>
            <a:ext cx="9684853" cy="645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111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Sulla Via di Damasco, conversione:</a:t>
            </a:r>
          </a:p>
          <a:p>
            <a:pPr algn="ctr"/>
            <a:r>
              <a:rPr lang="it-IT" b="1" dirty="0"/>
              <a:t>Atti, IX, 3-19.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Paolo rimane in Damasco:</a:t>
            </a:r>
          </a:p>
          <a:p>
            <a:pPr algn="ctr"/>
            <a:r>
              <a:rPr lang="it-IT" b="1" dirty="0"/>
              <a:t>Atti IX, 19-24.</a:t>
            </a:r>
          </a:p>
          <a:p>
            <a:pPr algn="ctr"/>
            <a:r>
              <a:rPr lang="it-IT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8084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1063228"/>
            <a:ext cx="4104456" cy="5894164"/>
          </a:xfrm>
        </p:spPr>
        <p:txBody>
          <a:bodyPr>
            <a:normAutofit/>
          </a:bodyPr>
          <a:lstStyle/>
          <a:p>
            <a:r>
              <a:rPr lang="it-IT" sz="3200" dirty="0"/>
              <a:t>Damasco, </a:t>
            </a:r>
            <a:br>
              <a:rPr lang="it-IT" sz="3200" dirty="0"/>
            </a:br>
            <a:r>
              <a:rPr lang="it-IT" sz="3200" dirty="0"/>
              <a:t>porta romana </a:t>
            </a:r>
            <a:br>
              <a:rPr lang="it-IT" sz="3200" dirty="0"/>
            </a:br>
            <a:r>
              <a:rPr lang="it-IT" sz="3200" dirty="0"/>
              <a:t>all’inizio </a:t>
            </a:r>
            <a:br>
              <a:rPr lang="it-IT" sz="3200" dirty="0"/>
            </a:br>
            <a:r>
              <a:rPr lang="it-IT" sz="3200" dirty="0"/>
              <a:t>della Via Diritta.</a:t>
            </a: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32"/>
            <a:ext cx="4584862" cy="686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1241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6583362"/>
          </a:xfrm>
        </p:spPr>
        <p:txBody>
          <a:bodyPr>
            <a:normAutofit/>
          </a:bodyPr>
          <a:lstStyle/>
          <a:p>
            <a:r>
              <a:rPr lang="it-IT" sz="2000" dirty="0"/>
              <a:t>Damasco, la Via Diritta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" y="0"/>
            <a:ext cx="49557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565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Damasco, arco di epoca romana, nella ‘Via diritta’, a 600 metri da Porta orientale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9006"/>
            <a:ext cx="8683369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017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09320"/>
            <a:ext cx="77724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Veduta della odierna, Damasco, il fiume </a:t>
            </a:r>
            <a:r>
              <a:rPr lang="it-IT" sz="2000" dirty="0" err="1"/>
              <a:t>Barada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" y="676"/>
            <a:ext cx="8435103" cy="638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098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Damasco, cappella di Anania, 3 m. sotto livello stradale attuale, luogo del battesimo di Paolo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17"/>
            <a:ext cx="8532440" cy="65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475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Damasco, Cappella di Anania,  3 metri otto il </a:t>
            </a:r>
            <a:r>
              <a:rPr lang="it-IT" sz="2000"/>
              <a:t>livello stradale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" y="13665"/>
            <a:ext cx="9236772" cy="607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652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09320"/>
            <a:ext cx="77724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Damasco, cappella recente, per commemorare la conversione di S. Paolo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08"/>
            <a:ext cx="847963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440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C4A34-23EF-4AAD-953B-EE9E1602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26BB41-1A8F-4F74-84F4-66B45E753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Perseguitato a Damasco,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calato dalle mura in una cesta,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si reca a Gerusalemme: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IX, 25-29.</a:t>
            </a:r>
          </a:p>
        </p:txBody>
      </p:sp>
    </p:spTree>
    <p:extLst>
      <p:ext uri="{BB962C8B-B14F-4D97-AF65-F5344CB8AC3E}">
        <p14:creationId xmlns:p14="http://schemas.microsoft.com/office/powerpoint/2010/main" val="345560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BDA40-9F28-488E-8FCB-75AFD268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5EDC019-3AD3-4E0C-8F17-19657EEC4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-1238126"/>
            <a:ext cx="6552728" cy="80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5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/>
              <a:t>Porta di Damasco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" y="19040"/>
            <a:ext cx="9134492" cy="5138152"/>
          </a:xfrm>
        </p:spPr>
      </p:pic>
    </p:spTree>
    <p:extLst>
      <p:ext uri="{BB962C8B-B14F-4D97-AF65-F5344CB8AC3E}">
        <p14:creationId xmlns:p14="http://schemas.microsoft.com/office/powerpoint/2010/main" val="1287980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736304" cy="6466730"/>
          </a:xfrm>
        </p:spPr>
        <p:txBody>
          <a:bodyPr>
            <a:normAutofit/>
          </a:bodyPr>
          <a:lstStyle/>
          <a:p>
            <a:r>
              <a:rPr lang="it-IT" sz="2000" dirty="0"/>
              <a:t>Damasco,                                            cappella di S. Paolo,                                    a 300 metri dal muro                              da cui fu calato                                              in una cesta.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474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25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80312" y="274638"/>
            <a:ext cx="1763688" cy="5098578"/>
          </a:xfrm>
        </p:spPr>
        <p:txBody>
          <a:bodyPr>
            <a:normAutofit/>
          </a:bodyPr>
          <a:lstStyle/>
          <a:p>
            <a:r>
              <a:rPr lang="it-IT" sz="2000" dirty="0"/>
              <a:t>Porta di Damasco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" y="0"/>
            <a:ext cx="72907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09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Gerusalemme, Porta di Damasco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" y="0"/>
            <a:ext cx="9133656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01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0200" y="6309319"/>
            <a:ext cx="8229600" cy="515215"/>
          </a:xfrm>
        </p:spPr>
        <p:txBody>
          <a:bodyPr>
            <a:normAutofit/>
          </a:bodyPr>
          <a:lstStyle/>
          <a:p>
            <a:r>
              <a:rPr lang="it-IT" sz="2000" dirty="0"/>
              <a:t>Porta di Damasco, vista dall’esterno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400"/>
            <a:ext cx="8300652" cy="635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533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949280"/>
            <a:ext cx="7772400" cy="908720"/>
          </a:xfrm>
        </p:spPr>
        <p:txBody>
          <a:bodyPr>
            <a:normAutofit/>
          </a:bodyPr>
          <a:lstStyle/>
          <a:p>
            <a:r>
              <a:rPr lang="it-IT" sz="1400" dirty="0"/>
              <a:t>Gerusalemme, Porta di Damasco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" y="3820"/>
            <a:ext cx="9153283" cy="608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328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Microsoft Office PowerPoint</Application>
  <PresentationFormat>Presentazione su schermo (4:3)</PresentationFormat>
  <Paragraphs>63</Paragraphs>
  <Slides>50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50</vt:i4>
      </vt:variant>
    </vt:vector>
  </HeadingPairs>
  <TitlesOfParts>
    <vt:vector size="54" baseType="lpstr">
      <vt:lpstr>Arial</vt:lpstr>
      <vt:lpstr>Calibri</vt:lpstr>
      <vt:lpstr>Tema di Office</vt:lpstr>
      <vt:lpstr>1_Tema di Office</vt:lpstr>
      <vt:lpstr>Caravaggio,  Conversione di San Paolo plio su tavola,  1600-01,  237X189 cm, Roma,  Santa Maria del Popolo</vt:lpstr>
      <vt:lpstr>Presentazione standard di PowerPoint</vt:lpstr>
      <vt:lpstr>Carta topografica  di Gerusalemme. Porta di Damasco</vt:lpstr>
      <vt:lpstr>Presentazione standard di PowerPoint</vt:lpstr>
      <vt:lpstr>Porta di Damasco</vt:lpstr>
      <vt:lpstr>Porta di Damasco</vt:lpstr>
      <vt:lpstr>Gerusalemme, Porta di Damasco</vt:lpstr>
      <vt:lpstr>Porta di Damasco, vista dall’esterno</vt:lpstr>
      <vt:lpstr>Gerusalemme, Porta di Damasco</vt:lpstr>
      <vt:lpstr>Gerusalemme, Porta di Damasco vista dall’interno</vt:lpstr>
      <vt:lpstr>Gerusalemme,  tratto di mura  tra porta Damasco  e porta  di Erode</vt:lpstr>
      <vt:lpstr>Gerusalemme, Porta di Damasco</vt:lpstr>
      <vt:lpstr>Veduta della Città Vecchia di Gerusalemme con la Porta di Damasco in primo piano</vt:lpstr>
      <vt:lpstr>Gerusalemme, Porta di Damasco</vt:lpstr>
      <vt:lpstr>Gerusalemme, Porta di Damasco</vt:lpstr>
      <vt:lpstr>Gerusalemme, Porta di Damasco</vt:lpstr>
      <vt:lpstr>Gerusalemme, Porta di Damasco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Entrata in Gerusalemme dalla porta di Damasco, incisione del 1880</vt:lpstr>
      <vt:lpstr>Presentazione standard di PowerPoint</vt:lpstr>
      <vt:lpstr>Presentazione standard di PowerPoint</vt:lpstr>
      <vt:lpstr>Scitopoli, Bet Shean, Roman Cardo in Beit She'an National Park</vt:lpstr>
      <vt:lpstr>Presentazione standard di PowerPoint</vt:lpstr>
      <vt:lpstr>Beit She'an theatre</vt:lpstr>
      <vt:lpstr>Presentazione standard di PowerPoint</vt:lpstr>
      <vt:lpstr>Bet Shean, resti del teatro romano</vt:lpstr>
      <vt:lpstr>Crusader castle with moat and inner tower.</vt:lpstr>
      <vt:lpstr>Roman baths</vt:lpstr>
      <vt:lpstr>Beit She'an park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 Shean, Monte Gelboe</vt:lpstr>
      <vt:lpstr>Presentazione standard di PowerPoint</vt:lpstr>
      <vt:lpstr>Damasco,  porta romana  all’inizio  della Via Diritta.</vt:lpstr>
      <vt:lpstr>Damasco, la Via Diritta</vt:lpstr>
      <vt:lpstr>Damasco, arco di epoca romana, nella ‘Via diritta’, a 600 metri da Porta orientale</vt:lpstr>
      <vt:lpstr>Veduta della odierna, Damasco, il fiume Barada</vt:lpstr>
      <vt:lpstr>Damasco, cappella di Anania, 3 m. sotto livello stradale attuale, luogo del battesimo di Paolo</vt:lpstr>
      <vt:lpstr>Damasco, Cappella di Anania,  3 metri otto il livello stradale</vt:lpstr>
      <vt:lpstr>Damasco, cappella recente, per commemorare la conversione di S. Paolo</vt:lpstr>
      <vt:lpstr>Presentazione standard di PowerPoint</vt:lpstr>
      <vt:lpstr>Presentazione standard di PowerPoint</vt:lpstr>
      <vt:lpstr>Damasco,                                            cappella di S. Paolo,                                    a 300 metri dal muro                              da cui fu calato                                              in una cesta.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Secondo Brunelli</cp:lastModifiedBy>
  <cp:revision>14</cp:revision>
  <dcterms:created xsi:type="dcterms:W3CDTF">2020-07-04T08:12:03Z</dcterms:created>
  <dcterms:modified xsi:type="dcterms:W3CDTF">2022-02-17T14:26:12Z</dcterms:modified>
</cp:coreProperties>
</file>