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71" r:id="rId3"/>
    <p:sldId id="256" r:id="rId4"/>
    <p:sldId id="261" r:id="rId5"/>
    <p:sldId id="260" r:id="rId6"/>
    <p:sldId id="262" r:id="rId7"/>
    <p:sldId id="264" r:id="rId8"/>
    <p:sldId id="266" r:id="rId9"/>
    <p:sldId id="268" r:id="rId10"/>
    <p:sldId id="341" r:id="rId11"/>
    <p:sldId id="360" r:id="rId12"/>
    <p:sldId id="267" r:id="rId13"/>
    <p:sldId id="274" r:id="rId14"/>
    <p:sldId id="276" r:id="rId15"/>
    <p:sldId id="372" r:id="rId16"/>
    <p:sldId id="373" r:id="rId17"/>
    <p:sldId id="278" r:id="rId18"/>
    <p:sldId id="285" r:id="rId19"/>
    <p:sldId id="275" r:id="rId20"/>
    <p:sldId id="258" r:id="rId21"/>
    <p:sldId id="272" r:id="rId22"/>
    <p:sldId id="273" r:id="rId23"/>
    <p:sldId id="363" r:id="rId24"/>
    <p:sldId id="364" r:id="rId25"/>
    <p:sldId id="365" r:id="rId26"/>
    <p:sldId id="361" r:id="rId27"/>
    <p:sldId id="288" r:id="rId28"/>
    <p:sldId id="284" r:id="rId29"/>
    <p:sldId id="259" r:id="rId30"/>
    <p:sldId id="367" r:id="rId31"/>
    <p:sldId id="368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9" autoAdjust="0"/>
  </p:normalViewPr>
  <p:slideViewPr>
    <p:cSldViewPr>
      <p:cViewPr varScale="1">
        <p:scale>
          <a:sx n="92" d="100"/>
          <a:sy n="92" d="100"/>
        </p:scale>
        <p:origin x="5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28E6C50A-93E8-416C-872B-A83D84D66319}"/>
    <pc:docChg chg="custSel modSld">
      <pc:chgData name="Secondo Brunelli" userId="1361646665bb41ba" providerId="LiveId" clId="{28E6C50A-93E8-416C-872B-A83D84D66319}" dt="2021-09-25T09:46:22.721" v="219" actId="20577"/>
      <pc:docMkLst>
        <pc:docMk/>
      </pc:docMkLst>
      <pc:sldChg chg="modSp mod">
        <pc:chgData name="Secondo Brunelli" userId="1361646665bb41ba" providerId="LiveId" clId="{28E6C50A-93E8-416C-872B-A83D84D66319}" dt="2021-09-25T09:46:22.721" v="219" actId="20577"/>
        <pc:sldMkLst>
          <pc:docMk/>
          <pc:sldMk cId="3029369238" sldId="257"/>
        </pc:sldMkLst>
        <pc:spChg chg="mod">
          <ac:chgData name="Secondo Brunelli" userId="1361646665bb41ba" providerId="LiveId" clId="{28E6C50A-93E8-416C-872B-A83D84D66319}" dt="2021-09-25T09:46:22.721" v="219" actId="20577"/>
          <ac:spMkLst>
            <pc:docMk/>
            <pc:sldMk cId="3029369238" sldId="257"/>
            <ac:spMk id="3" creationId="{00000000-0000-0000-0000-000000000000}"/>
          </ac:spMkLst>
        </pc:spChg>
      </pc:sldChg>
    </pc:docChg>
  </pc:docChgLst>
  <pc:docChgLst>
    <pc:chgData name="Secondo Brunelli" userId="1361646665bb41ba" providerId="LiveId" clId="{DB454483-9DF9-4CA3-96D6-F37D030B3C80}"/>
    <pc:docChg chg="undo custSel addSld delSld modSld">
      <pc:chgData name="Secondo Brunelli" userId="1361646665bb41ba" providerId="LiveId" clId="{DB454483-9DF9-4CA3-96D6-F37D030B3C80}" dt="2021-09-27T13:43:34.654" v="623" actId="20577"/>
      <pc:docMkLst>
        <pc:docMk/>
      </pc:docMkLst>
      <pc:sldChg chg="modSp add mod">
        <pc:chgData name="Secondo Brunelli" userId="1361646665bb41ba" providerId="LiveId" clId="{DB454483-9DF9-4CA3-96D6-F37D030B3C80}" dt="2021-09-27T07:40:06.078" v="317" actId="1076"/>
        <pc:sldMkLst>
          <pc:docMk/>
          <pc:sldMk cId="1543394535" sldId="256"/>
        </pc:sldMkLst>
        <pc:spChg chg="mod">
          <ac:chgData name="Secondo Brunelli" userId="1361646665bb41ba" providerId="LiveId" clId="{DB454483-9DF9-4CA3-96D6-F37D030B3C80}" dt="2021-09-27T07:39:48.318" v="316" actId="14100"/>
          <ac:spMkLst>
            <pc:docMk/>
            <pc:sldMk cId="1543394535" sldId="256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07:40:06.078" v="317" actId="1076"/>
          <ac:picMkLst>
            <pc:docMk/>
            <pc:sldMk cId="1543394535" sldId="256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DB454483-9DF9-4CA3-96D6-F37D030B3C80}" dt="2021-09-27T13:30:51.749" v="409" actId="20577"/>
        <pc:sldMkLst>
          <pc:docMk/>
          <pc:sldMk cId="3029369238" sldId="257"/>
        </pc:sldMkLst>
        <pc:spChg chg="mod">
          <ac:chgData name="Secondo Brunelli" userId="1361646665bb41ba" providerId="LiveId" clId="{DB454483-9DF9-4CA3-96D6-F37D030B3C80}" dt="2021-09-27T13:30:51.749" v="409" actId="20577"/>
          <ac:spMkLst>
            <pc:docMk/>
            <pc:sldMk cId="3029369238" sldId="257"/>
            <ac:spMk id="3" creationId="{00000000-0000-0000-0000-000000000000}"/>
          </ac:spMkLst>
        </pc:spChg>
      </pc:sldChg>
      <pc:sldChg chg="modSp mod">
        <pc:chgData name="Secondo Brunelli" userId="1361646665bb41ba" providerId="LiveId" clId="{DB454483-9DF9-4CA3-96D6-F37D030B3C80}" dt="2021-09-27T13:41:31.698" v="599" actId="20577"/>
        <pc:sldMkLst>
          <pc:docMk/>
          <pc:sldMk cId="746214517" sldId="258"/>
        </pc:sldMkLst>
        <pc:spChg chg="mod">
          <ac:chgData name="Secondo Brunelli" userId="1361646665bb41ba" providerId="LiveId" clId="{DB454483-9DF9-4CA3-96D6-F37D030B3C80}" dt="2021-09-27T13:41:31.698" v="599" actId="20577"/>
          <ac:spMkLst>
            <pc:docMk/>
            <pc:sldMk cId="746214517" sldId="258"/>
            <ac:spMk id="3" creationId="{00000000-0000-0000-0000-000000000000}"/>
          </ac:spMkLst>
        </pc:spChg>
      </pc:sldChg>
      <pc:sldChg chg="modSp mod">
        <pc:chgData name="Secondo Brunelli" userId="1361646665bb41ba" providerId="LiveId" clId="{DB454483-9DF9-4CA3-96D6-F37D030B3C80}" dt="2021-09-27T13:43:34.654" v="623" actId="20577"/>
        <pc:sldMkLst>
          <pc:docMk/>
          <pc:sldMk cId="1162680141" sldId="259"/>
        </pc:sldMkLst>
        <pc:spChg chg="mod">
          <ac:chgData name="Secondo Brunelli" userId="1361646665bb41ba" providerId="LiveId" clId="{DB454483-9DF9-4CA3-96D6-F37D030B3C80}" dt="2021-09-25T19:39:11.286" v="250" actId="20577"/>
          <ac:spMkLst>
            <pc:docMk/>
            <pc:sldMk cId="1162680141" sldId="259"/>
            <ac:spMk id="2" creationId="{00000000-0000-0000-0000-000000000000}"/>
          </ac:spMkLst>
        </pc:spChg>
        <pc:spChg chg="mod">
          <ac:chgData name="Secondo Brunelli" userId="1361646665bb41ba" providerId="LiveId" clId="{DB454483-9DF9-4CA3-96D6-F37D030B3C80}" dt="2021-09-27T13:43:34.654" v="623" actId="20577"/>
          <ac:spMkLst>
            <pc:docMk/>
            <pc:sldMk cId="1162680141" sldId="259"/>
            <ac:spMk id="3" creationId="{00000000-0000-0000-0000-000000000000}"/>
          </ac:spMkLst>
        </pc:spChg>
      </pc:sldChg>
      <pc:sldChg chg="modSp add mod">
        <pc:chgData name="Secondo Brunelli" userId="1361646665bb41ba" providerId="LiveId" clId="{DB454483-9DF9-4CA3-96D6-F37D030B3C80}" dt="2021-09-27T13:31:41.140" v="410" actId="14100"/>
        <pc:sldMkLst>
          <pc:docMk/>
          <pc:sldMk cId="1956710646" sldId="260"/>
        </pc:sldMkLst>
        <pc:spChg chg="mod">
          <ac:chgData name="Secondo Brunelli" userId="1361646665bb41ba" providerId="LiveId" clId="{DB454483-9DF9-4CA3-96D6-F37D030B3C80}" dt="2021-09-27T13:31:41.140" v="410" actId="14100"/>
          <ac:spMkLst>
            <pc:docMk/>
            <pc:sldMk cId="1956710646" sldId="260"/>
            <ac:spMk id="2" creationId="{00000000-0000-0000-0000-000000000000}"/>
          </ac:spMkLst>
        </pc:spChg>
      </pc:sldChg>
      <pc:sldChg chg="add">
        <pc:chgData name="Secondo Brunelli" userId="1361646665bb41ba" providerId="LiveId" clId="{DB454483-9DF9-4CA3-96D6-F37D030B3C80}" dt="2021-09-25T09:52:51.893" v="0"/>
        <pc:sldMkLst>
          <pc:docMk/>
          <pc:sldMk cId="4135669578" sldId="261"/>
        </pc:sldMkLst>
      </pc:sldChg>
      <pc:sldChg chg="modSp add mod">
        <pc:chgData name="Secondo Brunelli" userId="1361646665bb41ba" providerId="LiveId" clId="{DB454483-9DF9-4CA3-96D6-F37D030B3C80}" dt="2021-09-27T07:38:59.522" v="312" actId="14100"/>
        <pc:sldMkLst>
          <pc:docMk/>
          <pc:sldMk cId="4075915124" sldId="262"/>
        </pc:sldMkLst>
        <pc:spChg chg="mod">
          <ac:chgData name="Secondo Brunelli" userId="1361646665bb41ba" providerId="LiveId" clId="{DB454483-9DF9-4CA3-96D6-F37D030B3C80}" dt="2021-09-27T07:38:52.926" v="311" actId="20577"/>
          <ac:spMkLst>
            <pc:docMk/>
            <pc:sldMk cId="4075915124" sldId="262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07:38:59.522" v="312" actId="14100"/>
          <ac:picMkLst>
            <pc:docMk/>
            <pc:sldMk cId="4075915124" sldId="262"/>
            <ac:picMk id="4" creationId="{00000000-0000-0000-0000-000000000000}"/>
          </ac:picMkLst>
        </pc:picChg>
      </pc:sldChg>
      <pc:sldChg chg="modSp add del mod">
        <pc:chgData name="Secondo Brunelli" userId="1361646665bb41ba" providerId="LiveId" clId="{DB454483-9DF9-4CA3-96D6-F37D030B3C80}" dt="2021-09-27T07:40:50.232" v="320" actId="47"/>
        <pc:sldMkLst>
          <pc:docMk/>
          <pc:sldMk cId="1101250160" sldId="263"/>
        </pc:sldMkLst>
        <pc:picChg chg="mod">
          <ac:chgData name="Secondo Brunelli" userId="1361646665bb41ba" providerId="LiveId" clId="{DB454483-9DF9-4CA3-96D6-F37D030B3C80}" dt="2021-09-27T07:40:39.550" v="319" actId="14100"/>
          <ac:picMkLst>
            <pc:docMk/>
            <pc:sldMk cId="1101250160" sldId="263"/>
            <ac:picMk id="10" creationId="{00000000-0000-0000-0000-000000000000}"/>
          </ac:picMkLst>
        </pc:picChg>
      </pc:sldChg>
      <pc:sldChg chg="add">
        <pc:chgData name="Secondo Brunelli" userId="1361646665bb41ba" providerId="LiveId" clId="{DB454483-9DF9-4CA3-96D6-F37D030B3C80}" dt="2021-09-25T09:52:51.893" v="0"/>
        <pc:sldMkLst>
          <pc:docMk/>
          <pc:sldMk cId="3264377515" sldId="264"/>
        </pc:sldMkLst>
      </pc:sldChg>
      <pc:sldChg chg="modSp new del mod">
        <pc:chgData name="Secondo Brunelli" userId="1361646665bb41ba" providerId="LiveId" clId="{DB454483-9DF9-4CA3-96D6-F37D030B3C80}" dt="2021-09-25T14:32:00.378" v="22" actId="47"/>
        <pc:sldMkLst>
          <pc:docMk/>
          <pc:sldMk cId="4283350070" sldId="265"/>
        </pc:sldMkLst>
        <pc:spChg chg="mod">
          <ac:chgData name="Secondo Brunelli" userId="1361646665bb41ba" providerId="LiveId" clId="{DB454483-9DF9-4CA3-96D6-F37D030B3C80}" dt="2021-09-25T14:27:50.528" v="20" actId="6549"/>
          <ac:spMkLst>
            <pc:docMk/>
            <pc:sldMk cId="4283350070" sldId="265"/>
            <ac:spMk id="3" creationId="{564C5778-61CA-4214-BB3D-6D3133F94380}"/>
          </ac:spMkLst>
        </pc:spChg>
      </pc:sldChg>
      <pc:sldChg chg="modSp new mod">
        <pc:chgData name="Secondo Brunelli" userId="1361646665bb41ba" providerId="LiveId" clId="{DB454483-9DF9-4CA3-96D6-F37D030B3C80}" dt="2021-09-27T13:32:31.678" v="413" actId="20577"/>
        <pc:sldMkLst>
          <pc:docMk/>
          <pc:sldMk cId="2123146485" sldId="266"/>
        </pc:sldMkLst>
        <pc:spChg chg="mod">
          <ac:chgData name="Secondo Brunelli" userId="1361646665bb41ba" providerId="LiveId" clId="{DB454483-9DF9-4CA3-96D6-F37D030B3C80}" dt="2021-09-27T13:32:31.678" v="413" actId="20577"/>
          <ac:spMkLst>
            <pc:docMk/>
            <pc:sldMk cId="2123146485" sldId="266"/>
            <ac:spMk id="3" creationId="{892534BD-A1A7-4574-AF94-8F4E4FE06A49}"/>
          </ac:spMkLst>
        </pc:spChg>
      </pc:sldChg>
      <pc:sldChg chg="modSp new mod">
        <pc:chgData name="Secondo Brunelli" userId="1361646665bb41ba" providerId="LiveId" clId="{DB454483-9DF9-4CA3-96D6-F37D030B3C80}" dt="2021-09-27T13:35:13.896" v="476" actId="20577"/>
        <pc:sldMkLst>
          <pc:docMk/>
          <pc:sldMk cId="2542487165" sldId="267"/>
        </pc:sldMkLst>
        <pc:spChg chg="mod">
          <ac:chgData name="Secondo Brunelli" userId="1361646665bb41ba" providerId="LiveId" clId="{DB454483-9DF9-4CA3-96D6-F37D030B3C80}" dt="2021-09-27T13:35:13.896" v="476" actId="20577"/>
          <ac:spMkLst>
            <pc:docMk/>
            <pc:sldMk cId="2542487165" sldId="267"/>
            <ac:spMk id="3" creationId="{C3692492-3C2A-46B3-8E35-6B056C951FA0}"/>
          </ac:spMkLst>
        </pc:spChg>
      </pc:sldChg>
      <pc:sldChg chg="add">
        <pc:chgData name="Secondo Brunelli" userId="1361646665bb41ba" providerId="LiveId" clId="{DB454483-9DF9-4CA3-96D6-F37D030B3C80}" dt="2021-09-25T14:25:35.186" v="7"/>
        <pc:sldMkLst>
          <pc:docMk/>
          <pc:sldMk cId="2766310553" sldId="268"/>
        </pc:sldMkLst>
      </pc:sldChg>
      <pc:sldChg chg="modSp add mod">
        <pc:chgData name="Secondo Brunelli" userId="1361646665bb41ba" providerId="LiveId" clId="{DB454483-9DF9-4CA3-96D6-F37D030B3C80}" dt="2021-09-27T07:46:19.310" v="365" actId="14100"/>
        <pc:sldMkLst>
          <pc:docMk/>
          <pc:sldMk cId="2291932888" sldId="272"/>
        </pc:sldMkLst>
        <pc:spChg chg="mod">
          <ac:chgData name="Secondo Brunelli" userId="1361646665bb41ba" providerId="LiveId" clId="{DB454483-9DF9-4CA3-96D6-F37D030B3C80}" dt="2021-09-27T07:46:09.737" v="362" actId="20577"/>
          <ac:spMkLst>
            <pc:docMk/>
            <pc:sldMk cId="2291932888" sldId="272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07:46:19.310" v="365" actId="14100"/>
          <ac:picMkLst>
            <pc:docMk/>
            <pc:sldMk cId="2291932888" sldId="272"/>
            <ac:picMk id="25602" creationId="{00000000-0000-0000-0000-000000000000}"/>
          </ac:picMkLst>
        </pc:picChg>
      </pc:sldChg>
      <pc:sldChg chg="modSp add mod">
        <pc:chgData name="Secondo Brunelli" userId="1361646665bb41ba" providerId="LiveId" clId="{DB454483-9DF9-4CA3-96D6-F37D030B3C80}" dt="2021-09-27T13:42:00.346" v="619" actId="20577"/>
        <pc:sldMkLst>
          <pc:docMk/>
          <pc:sldMk cId="888713416" sldId="273"/>
        </pc:sldMkLst>
        <pc:spChg chg="mod">
          <ac:chgData name="Secondo Brunelli" userId="1361646665bb41ba" providerId="LiveId" clId="{DB454483-9DF9-4CA3-96D6-F37D030B3C80}" dt="2021-09-27T13:42:00.346" v="619" actId="20577"/>
          <ac:spMkLst>
            <pc:docMk/>
            <pc:sldMk cId="888713416" sldId="273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07:47:24.150" v="391" actId="1076"/>
          <ac:picMkLst>
            <pc:docMk/>
            <pc:sldMk cId="888713416" sldId="273"/>
            <ac:picMk id="3074" creationId="{00000000-0000-0000-0000-000000000000}"/>
          </ac:picMkLst>
        </pc:picChg>
      </pc:sldChg>
      <pc:sldChg chg="modSp add mod">
        <pc:chgData name="Secondo Brunelli" userId="1361646665bb41ba" providerId="LiveId" clId="{DB454483-9DF9-4CA3-96D6-F37D030B3C80}" dt="2021-09-27T13:36:30.912" v="506" actId="14100"/>
        <pc:sldMkLst>
          <pc:docMk/>
          <pc:sldMk cId="1955117746" sldId="274"/>
        </pc:sldMkLst>
        <pc:spChg chg="mod">
          <ac:chgData name="Secondo Brunelli" userId="1361646665bb41ba" providerId="LiveId" clId="{DB454483-9DF9-4CA3-96D6-F37D030B3C80}" dt="2021-09-27T13:36:24.821" v="505" actId="20577"/>
          <ac:spMkLst>
            <pc:docMk/>
            <pc:sldMk cId="1955117746" sldId="274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13:36:30.912" v="506" actId="14100"/>
          <ac:picMkLst>
            <pc:docMk/>
            <pc:sldMk cId="1955117746" sldId="274"/>
            <ac:picMk id="7170" creationId="{00000000-0000-0000-0000-000000000000}"/>
          </ac:picMkLst>
        </pc:picChg>
      </pc:sldChg>
      <pc:sldChg chg="modSp add mod">
        <pc:chgData name="Secondo Brunelli" userId="1361646665bb41ba" providerId="LiveId" clId="{DB454483-9DF9-4CA3-96D6-F37D030B3C80}" dt="2021-09-27T13:41:12.651" v="596" actId="1076"/>
        <pc:sldMkLst>
          <pc:docMk/>
          <pc:sldMk cId="1432111239" sldId="275"/>
        </pc:sldMkLst>
        <pc:spChg chg="mod">
          <ac:chgData name="Secondo Brunelli" userId="1361646665bb41ba" providerId="LiveId" clId="{DB454483-9DF9-4CA3-96D6-F37D030B3C80}" dt="2021-09-27T13:41:04.200" v="595" actId="20577"/>
          <ac:spMkLst>
            <pc:docMk/>
            <pc:sldMk cId="1432111239" sldId="275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13:41:12.651" v="596" actId="1076"/>
          <ac:picMkLst>
            <pc:docMk/>
            <pc:sldMk cId="1432111239" sldId="275"/>
            <ac:picMk id="19458" creationId="{00000000-0000-0000-0000-000000000000}"/>
          </ac:picMkLst>
        </pc:picChg>
      </pc:sldChg>
      <pc:sldChg chg="modSp add mod">
        <pc:chgData name="Secondo Brunelli" userId="1361646665bb41ba" providerId="LiveId" clId="{DB454483-9DF9-4CA3-96D6-F37D030B3C80}" dt="2021-09-27T13:37:24.232" v="515" actId="14100"/>
        <pc:sldMkLst>
          <pc:docMk/>
          <pc:sldMk cId="148872634" sldId="276"/>
        </pc:sldMkLst>
        <pc:spChg chg="mod">
          <ac:chgData name="Secondo Brunelli" userId="1361646665bb41ba" providerId="LiveId" clId="{DB454483-9DF9-4CA3-96D6-F37D030B3C80}" dt="2021-09-27T13:37:18.051" v="513"/>
          <ac:spMkLst>
            <pc:docMk/>
            <pc:sldMk cId="148872634" sldId="276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13:37:24.232" v="515" actId="14100"/>
          <ac:picMkLst>
            <pc:docMk/>
            <pc:sldMk cId="148872634" sldId="276"/>
            <ac:picMk id="9218" creationId="{00000000-0000-0000-0000-000000000000}"/>
          </ac:picMkLst>
        </pc:picChg>
      </pc:sldChg>
      <pc:sldChg chg="modSp add mod">
        <pc:chgData name="Secondo Brunelli" userId="1361646665bb41ba" providerId="LiveId" clId="{DB454483-9DF9-4CA3-96D6-F37D030B3C80}" dt="2021-09-27T13:39:17.232" v="558" actId="1076"/>
        <pc:sldMkLst>
          <pc:docMk/>
          <pc:sldMk cId="3883457701" sldId="278"/>
        </pc:sldMkLst>
        <pc:spChg chg="mod">
          <ac:chgData name="Secondo Brunelli" userId="1361646665bb41ba" providerId="LiveId" clId="{DB454483-9DF9-4CA3-96D6-F37D030B3C80}" dt="2021-09-27T13:39:10.076" v="555" actId="20577"/>
          <ac:spMkLst>
            <pc:docMk/>
            <pc:sldMk cId="3883457701" sldId="278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13:39:17.232" v="558" actId="1076"/>
          <ac:picMkLst>
            <pc:docMk/>
            <pc:sldMk cId="3883457701" sldId="278"/>
            <ac:picMk id="22530" creationId="{00000000-0000-0000-0000-000000000000}"/>
          </ac:picMkLst>
        </pc:picChg>
      </pc:sldChg>
      <pc:sldChg chg="add">
        <pc:chgData name="Secondo Brunelli" userId="1361646665bb41ba" providerId="LiveId" clId="{DB454483-9DF9-4CA3-96D6-F37D030B3C80}" dt="2021-09-25T14:53:44.973" v="175"/>
        <pc:sldMkLst>
          <pc:docMk/>
          <pc:sldMk cId="3765505609" sldId="284"/>
        </pc:sldMkLst>
      </pc:sldChg>
      <pc:sldChg chg="modSp add mod">
        <pc:chgData name="Secondo Brunelli" userId="1361646665bb41ba" providerId="LiveId" clId="{DB454483-9DF9-4CA3-96D6-F37D030B3C80}" dt="2021-09-27T13:40:14.612" v="567" actId="1076"/>
        <pc:sldMkLst>
          <pc:docMk/>
          <pc:sldMk cId="2369552337" sldId="285"/>
        </pc:sldMkLst>
        <pc:spChg chg="mod">
          <ac:chgData name="Secondo Brunelli" userId="1361646665bb41ba" providerId="LiveId" clId="{DB454483-9DF9-4CA3-96D6-F37D030B3C80}" dt="2021-09-27T13:40:08.077" v="565"/>
          <ac:spMkLst>
            <pc:docMk/>
            <pc:sldMk cId="2369552337" sldId="285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13:40:14.612" v="567" actId="1076"/>
          <ac:picMkLst>
            <pc:docMk/>
            <pc:sldMk cId="2369552337" sldId="285"/>
            <ac:picMk id="29698" creationId="{00000000-0000-0000-0000-000000000000}"/>
          </ac:picMkLst>
        </pc:picChg>
      </pc:sldChg>
      <pc:sldChg chg="modSp add mod">
        <pc:chgData name="Secondo Brunelli" userId="1361646665bb41ba" providerId="LiveId" clId="{DB454483-9DF9-4CA3-96D6-F37D030B3C80}" dt="2021-09-25T14:55:45.402" v="212" actId="14100"/>
        <pc:sldMkLst>
          <pc:docMk/>
          <pc:sldMk cId="2316490640" sldId="288"/>
        </pc:sldMkLst>
        <pc:spChg chg="mod">
          <ac:chgData name="Secondo Brunelli" userId="1361646665bb41ba" providerId="LiveId" clId="{DB454483-9DF9-4CA3-96D6-F37D030B3C80}" dt="2021-09-25T14:55:41.075" v="211" actId="20577"/>
          <ac:spMkLst>
            <pc:docMk/>
            <pc:sldMk cId="2316490640" sldId="288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5T14:55:45.402" v="212" actId="14100"/>
          <ac:picMkLst>
            <pc:docMk/>
            <pc:sldMk cId="2316490640" sldId="288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DB454483-9DF9-4CA3-96D6-F37D030B3C80}" dt="2021-09-27T13:33:32.532" v="446" actId="14100"/>
        <pc:sldMkLst>
          <pc:docMk/>
          <pc:sldMk cId="1254239458" sldId="341"/>
        </pc:sldMkLst>
        <pc:spChg chg="mod">
          <ac:chgData name="Secondo Brunelli" userId="1361646665bb41ba" providerId="LiveId" clId="{DB454483-9DF9-4CA3-96D6-F37D030B3C80}" dt="2021-09-27T13:33:25.650" v="445" actId="20577"/>
          <ac:spMkLst>
            <pc:docMk/>
            <pc:sldMk cId="1254239458" sldId="341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13:33:32.532" v="446" actId="14100"/>
          <ac:picMkLst>
            <pc:docMk/>
            <pc:sldMk cId="1254239458" sldId="341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DB454483-9DF9-4CA3-96D6-F37D030B3C80}" dt="2021-09-27T13:34:33.819" v="470" actId="14100"/>
        <pc:sldMkLst>
          <pc:docMk/>
          <pc:sldMk cId="996103676" sldId="360"/>
        </pc:sldMkLst>
        <pc:spChg chg="mod">
          <ac:chgData name="Secondo Brunelli" userId="1361646665bb41ba" providerId="LiveId" clId="{DB454483-9DF9-4CA3-96D6-F37D030B3C80}" dt="2021-09-27T13:34:27.640" v="469" actId="20577"/>
          <ac:spMkLst>
            <pc:docMk/>
            <pc:sldMk cId="996103676" sldId="360"/>
            <ac:spMk id="2" creationId="{00000000-0000-0000-0000-000000000000}"/>
          </ac:spMkLst>
        </pc:spChg>
        <pc:picChg chg="mod">
          <ac:chgData name="Secondo Brunelli" userId="1361646665bb41ba" providerId="LiveId" clId="{DB454483-9DF9-4CA3-96D6-F37D030B3C80}" dt="2021-09-27T13:34:33.819" v="470" actId="14100"/>
          <ac:picMkLst>
            <pc:docMk/>
            <pc:sldMk cId="996103676" sldId="360"/>
            <ac:picMk id="4" creationId="{00000000-0000-0000-0000-000000000000}"/>
          </ac:picMkLst>
        </pc:picChg>
      </pc:sldChg>
      <pc:sldChg chg="modSp new mod">
        <pc:chgData name="Secondo Brunelli" userId="1361646665bb41ba" providerId="LiveId" clId="{DB454483-9DF9-4CA3-96D6-F37D030B3C80}" dt="2021-09-27T13:42:48.623" v="622" actId="20577"/>
        <pc:sldMkLst>
          <pc:docMk/>
          <pc:sldMk cId="694296098" sldId="361"/>
        </pc:sldMkLst>
        <pc:spChg chg="mod">
          <ac:chgData name="Secondo Brunelli" userId="1361646665bb41ba" providerId="LiveId" clId="{DB454483-9DF9-4CA3-96D6-F37D030B3C80}" dt="2021-09-27T13:42:48.623" v="622" actId="20577"/>
          <ac:spMkLst>
            <pc:docMk/>
            <pc:sldMk cId="694296098" sldId="361"/>
            <ac:spMk id="3" creationId="{31C6FF09-2E55-4793-8CA8-AB00B12F04E7}"/>
          </ac:spMkLst>
        </pc:spChg>
      </pc:sldChg>
      <pc:sldChg chg="modSp new del mod">
        <pc:chgData name="Secondo Brunelli" userId="1361646665bb41ba" providerId="LiveId" clId="{DB454483-9DF9-4CA3-96D6-F37D030B3C80}" dt="2021-09-25T14:43:39.893" v="79" actId="47"/>
        <pc:sldMkLst>
          <pc:docMk/>
          <pc:sldMk cId="1031814171" sldId="362"/>
        </pc:sldMkLst>
        <pc:spChg chg="mod">
          <ac:chgData name="Secondo Brunelli" userId="1361646665bb41ba" providerId="LiveId" clId="{DB454483-9DF9-4CA3-96D6-F37D030B3C80}" dt="2021-09-25T14:42:55.846" v="78" actId="20577"/>
          <ac:spMkLst>
            <pc:docMk/>
            <pc:sldMk cId="1031814171" sldId="362"/>
            <ac:spMk id="3" creationId="{E582068B-62C2-49C5-BA71-586B0039F835}"/>
          </ac:spMkLst>
        </pc:spChg>
      </pc:sldChg>
      <pc:sldChg chg="modSp new mod">
        <pc:chgData name="Secondo Brunelli" userId="1361646665bb41ba" providerId="LiveId" clId="{DB454483-9DF9-4CA3-96D6-F37D030B3C80}" dt="2021-09-27T13:42:08.052" v="621" actId="20577"/>
        <pc:sldMkLst>
          <pc:docMk/>
          <pc:sldMk cId="3965637522" sldId="363"/>
        </pc:sldMkLst>
        <pc:spChg chg="mod">
          <ac:chgData name="Secondo Brunelli" userId="1361646665bb41ba" providerId="LiveId" clId="{DB454483-9DF9-4CA3-96D6-F37D030B3C80}" dt="2021-09-27T13:42:08.052" v="621" actId="20577"/>
          <ac:spMkLst>
            <pc:docMk/>
            <pc:sldMk cId="3965637522" sldId="363"/>
            <ac:spMk id="3" creationId="{E8B971BE-D64C-4E3C-B31A-95FC82A141DF}"/>
          </ac:spMkLst>
        </pc:spChg>
      </pc:sldChg>
      <pc:sldChg chg="addSp delSp modSp new mod">
        <pc:chgData name="Secondo Brunelli" userId="1361646665bb41ba" providerId="LiveId" clId="{DB454483-9DF9-4CA3-96D6-F37D030B3C80}" dt="2021-09-27T07:48:14.651" v="402" actId="20577"/>
        <pc:sldMkLst>
          <pc:docMk/>
          <pc:sldMk cId="182172135" sldId="364"/>
        </pc:sldMkLst>
        <pc:spChg chg="mod">
          <ac:chgData name="Secondo Brunelli" userId="1361646665bb41ba" providerId="LiveId" clId="{DB454483-9DF9-4CA3-96D6-F37D030B3C80}" dt="2021-09-27T07:48:14.651" v="402" actId="20577"/>
          <ac:spMkLst>
            <pc:docMk/>
            <pc:sldMk cId="182172135" sldId="364"/>
            <ac:spMk id="2" creationId="{25739326-0A07-407B-9557-73F6001B2176}"/>
          </ac:spMkLst>
        </pc:spChg>
        <pc:spChg chg="del">
          <ac:chgData name="Secondo Brunelli" userId="1361646665bb41ba" providerId="LiveId" clId="{DB454483-9DF9-4CA3-96D6-F37D030B3C80}" dt="2021-09-25T14:47:20.314" v="106"/>
          <ac:spMkLst>
            <pc:docMk/>
            <pc:sldMk cId="182172135" sldId="364"/>
            <ac:spMk id="3" creationId="{949AE286-7453-4C3B-B287-120C9ABAEDDD}"/>
          </ac:spMkLst>
        </pc:spChg>
        <pc:picChg chg="add mod">
          <ac:chgData name="Secondo Brunelli" userId="1361646665bb41ba" providerId="LiveId" clId="{DB454483-9DF9-4CA3-96D6-F37D030B3C80}" dt="2021-09-25T14:47:35.286" v="108" actId="14100"/>
          <ac:picMkLst>
            <pc:docMk/>
            <pc:sldMk cId="182172135" sldId="364"/>
            <ac:picMk id="1026" creationId="{BE0BA078-AD5A-4819-BB7C-30DEAE72B840}"/>
          </ac:picMkLst>
        </pc:picChg>
      </pc:sldChg>
      <pc:sldChg chg="addSp delSp modSp new mod">
        <pc:chgData name="Secondo Brunelli" userId="1361646665bb41ba" providerId="LiveId" clId="{DB454483-9DF9-4CA3-96D6-F37D030B3C80}" dt="2021-09-25T14:50:16.634" v="173" actId="14100"/>
        <pc:sldMkLst>
          <pc:docMk/>
          <pc:sldMk cId="656102858" sldId="365"/>
        </pc:sldMkLst>
        <pc:spChg chg="mod">
          <ac:chgData name="Secondo Brunelli" userId="1361646665bb41ba" providerId="LiveId" clId="{DB454483-9DF9-4CA3-96D6-F37D030B3C80}" dt="2021-09-25T14:50:11.040" v="171" actId="20577"/>
          <ac:spMkLst>
            <pc:docMk/>
            <pc:sldMk cId="656102858" sldId="365"/>
            <ac:spMk id="2" creationId="{DACFD5C8-13D3-4B0D-9B18-6448A288F70E}"/>
          </ac:spMkLst>
        </pc:spChg>
        <pc:spChg chg="del">
          <ac:chgData name="Secondo Brunelli" userId="1361646665bb41ba" providerId="LiveId" clId="{DB454483-9DF9-4CA3-96D6-F37D030B3C80}" dt="2021-09-25T14:48:01.269" v="110"/>
          <ac:spMkLst>
            <pc:docMk/>
            <pc:sldMk cId="656102858" sldId="365"/>
            <ac:spMk id="3" creationId="{02958AB2-ABAD-40DE-A60D-88E09D2584B7}"/>
          </ac:spMkLst>
        </pc:spChg>
        <pc:picChg chg="add mod">
          <ac:chgData name="Secondo Brunelli" userId="1361646665bb41ba" providerId="LiveId" clId="{DB454483-9DF9-4CA3-96D6-F37D030B3C80}" dt="2021-09-25T14:50:16.634" v="173" actId="14100"/>
          <ac:picMkLst>
            <pc:docMk/>
            <pc:sldMk cId="656102858" sldId="365"/>
            <ac:picMk id="2050" creationId="{BCAD60C1-A466-46D0-800E-5C989745AED6}"/>
          </ac:picMkLst>
        </pc:picChg>
      </pc:sldChg>
      <pc:sldChg chg="new del">
        <pc:chgData name="Secondo Brunelli" userId="1361646665bb41ba" providerId="LiveId" clId="{DB454483-9DF9-4CA3-96D6-F37D030B3C80}" dt="2021-09-25T14:59:08.895" v="219" actId="47"/>
        <pc:sldMkLst>
          <pc:docMk/>
          <pc:sldMk cId="1773863910" sldId="366"/>
        </pc:sldMkLst>
      </pc:sldChg>
      <pc:sldChg chg="addSp delSp modSp new mod">
        <pc:chgData name="Secondo Brunelli" userId="1361646665bb41ba" providerId="LiveId" clId="{DB454483-9DF9-4CA3-96D6-F37D030B3C80}" dt="2021-09-25T15:00:42.777" v="230" actId="14100"/>
        <pc:sldMkLst>
          <pc:docMk/>
          <pc:sldMk cId="212923138" sldId="367"/>
        </pc:sldMkLst>
        <pc:spChg chg="mod">
          <ac:chgData name="Secondo Brunelli" userId="1361646665bb41ba" providerId="LiveId" clId="{DB454483-9DF9-4CA3-96D6-F37D030B3C80}" dt="2021-09-25T15:00:38.551" v="229"/>
          <ac:spMkLst>
            <pc:docMk/>
            <pc:sldMk cId="212923138" sldId="367"/>
            <ac:spMk id="2" creationId="{24A1449E-800C-406B-90F7-5F47AF3B310F}"/>
          </ac:spMkLst>
        </pc:spChg>
        <pc:spChg chg="del">
          <ac:chgData name="Secondo Brunelli" userId="1361646665bb41ba" providerId="LiveId" clId="{DB454483-9DF9-4CA3-96D6-F37D030B3C80}" dt="2021-09-25T14:57:20.393" v="214"/>
          <ac:spMkLst>
            <pc:docMk/>
            <pc:sldMk cId="212923138" sldId="367"/>
            <ac:spMk id="3" creationId="{6C0741D4-1D2C-42E3-8AD9-2C74D7B1B0EF}"/>
          </ac:spMkLst>
        </pc:spChg>
        <pc:picChg chg="add mod">
          <ac:chgData name="Secondo Brunelli" userId="1361646665bb41ba" providerId="LiveId" clId="{DB454483-9DF9-4CA3-96D6-F37D030B3C80}" dt="2021-09-25T15:00:42.777" v="230" actId="14100"/>
          <ac:picMkLst>
            <pc:docMk/>
            <pc:sldMk cId="212923138" sldId="367"/>
            <ac:picMk id="3074" creationId="{6C96EA76-00C8-4271-AAC1-45303D0E566D}"/>
          </ac:picMkLst>
        </pc:picChg>
      </pc:sldChg>
      <pc:sldChg chg="addSp delSp modSp new del">
        <pc:chgData name="Secondo Brunelli" userId="1361646665bb41ba" providerId="LiveId" clId="{DB454483-9DF9-4CA3-96D6-F37D030B3C80}" dt="2021-09-25T14:58:32.506" v="218" actId="47"/>
        <pc:sldMkLst>
          <pc:docMk/>
          <pc:sldMk cId="1164575866" sldId="368"/>
        </pc:sldMkLst>
        <pc:spChg chg="del">
          <ac:chgData name="Secondo Brunelli" userId="1361646665bb41ba" providerId="LiveId" clId="{DB454483-9DF9-4CA3-96D6-F37D030B3C80}" dt="2021-09-25T14:58:24.680" v="217"/>
          <ac:spMkLst>
            <pc:docMk/>
            <pc:sldMk cId="1164575866" sldId="368"/>
            <ac:spMk id="3" creationId="{61FAB76B-808D-4882-A8FF-44950B6811B4}"/>
          </ac:spMkLst>
        </pc:spChg>
        <pc:picChg chg="add mod">
          <ac:chgData name="Secondo Brunelli" userId="1361646665bb41ba" providerId="LiveId" clId="{DB454483-9DF9-4CA3-96D6-F37D030B3C80}" dt="2021-09-25T14:58:24.680" v="217"/>
          <ac:picMkLst>
            <pc:docMk/>
            <pc:sldMk cId="1164575866" sldId="368"/>
            <ac:picMk id="4098" creationId="{C0A049ED-0D57-4FB6-956A-20264BB55218}"/>
          </ac:picMkLst>
        </pc:picChg>
      </pc:sldChg>
      <pc:sldChg chg="addSp delSp modSp new mod">
        <pc:chgData name="Secondo Brunelli" userId="1361646665bb41ba" providerId="LiveId" clId="{DB454483-9DF9-4CA3-96D6-F37D030B3C80}" dt="2021-09-25T15:01:16.536" v="237" actId="1076"/>
        <pc:sldMkLst>
          <pc:docMk/>
          <pc:sldMk cId="1501134043" sldId="368"/>
        </pc:sldMkLst>
        <pc:spChg chg="mod">
          <ac:chgData name="Secondo Brunelli" userId="1361646665bb41ba" providerId="LiveId" clId="{DB454483-9DF9-4CA3-96D6-F37D030B3C80}" dt="2021-09-25T15:01:09.982" v="235"/>
          <ac:spMkLst>
            <pc:docMk/>
            <pc:sldMk cId="1501134043" sldId="368"/>
            <ac:spMk id="2" creationId="{2DD5A915-13D4-4BF5-A2B2-63B0462BE97C}"/>
          </ac:spMkLst>
        </pc:spChg>
        <pc:spChg chg="del">
          <ac:chgData name="Secondo Brunelli" userId="1361646665bb41ba" providerId="LiveId" clId="{DB454483-9DF9-4CA3-96D6-F37D030B3C80}" dt="2021-09-25T14:59:47.979" v="221"/>
          <ac:spMkLst>
            <pc:docMk/>
            <pc:sldMk cId="1501134043" sldId="368"/>
            <ac:spMk id="3" creationId="{C1D8C81E-2C34-40FC-BC5A-019CFA3921F2}"/>
          </ac:spMkLst>
        </pc:spChg>
        <pc:picChg chg="add mod">
          <ac:chgData name="Secondo Brunelli" userId="1361646665bb41ba" providerId="LiveId" clId="{DB454483-9DF9-4CA3-96D6-F37D030B3C80}" dt="2021-09-25T15:01:16.536" v="237" actId="1076"/>
          <ac:picMkLst>
            <pc:docMk/>
            <pc:sldMk cId="1501134043" sldId="368"/>
            <ac:picMk id="5122" creationId="{40051DFF-9BD5-4F7C-B3EF-81E13B69C4A2}"/>
          </ac:picMkLst>
        </pc:picChg>
      </pc:sldChg>
      <pc:sldChg chg="new del">
        <pc:chgData name="Secondo Brunelli" userId="1361646665bb41ba" providerId="LiveId" clId="{DB454483-9DF9-4CA3-96D6-F37D030B3C80}" dt="2021-09-25T19:51:27.160" v="286" actId="47"/>
        <pc:sldMkLst>
          <pc:docMk/>
          <pc:sldMk cId="2937983930" sldId="369"/>
        </pc:sldMkLst>
      </pc:sldChg>
      <pc:sldChg chg="new del">
        <pc:chgData name="Secondo Brunelli" userId="1361646665bb41ba" providerId="LiveId" clId="{DB454483-9DF9-4CA3-96D6-F37D030B3C80}" dt="2021-09-25T19:51:27.160" v="286" actId="47"/>
        <pc:sldMkLst>
          <pc:docMk/>
          <pc:sldMk cId="2831754889" sldId="370"/>
        </pc:sldMkLst>
      </pc:sldChg>
      <pc:sldChg chg="add">
        <pc:chgData name="Secondo Brunelli" userId="1361646665bb41ba" providerId="LiveId" clId="{DB454483-9DF9-4CA3-96D6-F37D030B3C80}" dt="2021-09-25T19:47:46.729" v="283"/>
        <pc:sldMkLst>
          <pc:docMk/>
          <pc:sldMk cId="362580004" sldId="371"/>
        </pc:sldMkLst>
      </pc:sldChg>
      <pc:sldChg chg="modSp add">
        <pc:chgData name="Secondo Brunelli" userId="1361646665bb41ba" providerId="LiveId" clId="{DB454483-9DF9-4CA3-96D6-F37D030B3C80}" dt="2021-09-27T13:37:43.868" v="516" actId="1076"/>
        <pc:sldMkLst>
          <pc:docMk/>
          <pc:sldMk cId="112191821" sldId="372"/>
        </pc:sldMkLst>
        <pc:picChg chg="mod">
          <ac:chgData name="Secondo Brunelli" userId="1361646665bb41ba" providerId="LiveId" clId="{DB454483-9DF9-4CA3-96D6-F37D030B3C80}" dt="2021-09-27T13:37:43.868" v="516" actId="1076"/>
          <ac:picMkLst>
            <pc:docMk/>
            <pc:sldMk cId="112191821" sldId="372"/>
            <ac:picMk id="15362" creationId="{00000000-0000-0000-0000-000000000000}"/>
          </ac:picMkLst>
        </pc:picChg>
      </pc:sldChg>
      <pc:sldChg chg="add">
        <pc:chgData name="Secondo Brunelli" userId="1361646665bb41ba" providerId="LiveId" clId="{DB454483-9DF9-4CA3-96D6-F37D030B3C80}" dt="2021-09-27T07:44:08.971" v="332"/>
        <pc:sldMkLst>
          <pc:docMk/>
          <pc:sldMk cId="640133252" sldId="3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3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74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16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86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11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77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87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91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32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83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76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36B76-60E4-421E-8AC4-58675082E48E}" type="datetimeFigureOut">
              <a:rPr lang="it-IT" smtClean="0"/>
              <a:t>27/09/2021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5D17C-54F6-4EFC-9386-C2748B0BB9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90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r>
              <a:rPr lang="it-IT" b="1" dirty="0"/>
              <a:t>San Paolo da Damasco </a:t>
            </a:r>
          </a:p>
          <a:p>
            <a:pPr algn="ctr"/>
            <a:r>
              <a:rPr lang="it-IT" b="1" dirty="0"/>
              <a:t>giunge a Gerusalemme.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E’ presentato da Barnaba ai discepoli: </a:t>
            </a:r>
          </a:p>
          <a:p>
            <a:pPr algn="ctr"/>
            <a:r>
              <a:rPr lang="it-IT" b="1" dirty="0"/>
              <a:t>Atti IX, 26-29</a:t>
            </a:r>
          </a:p>
          <a:p>
            <a:pPr algn="ctr"/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029369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Cesarea, acquedotto romano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2909" cy="6165304"/>
          </a:xfrm>
        </p:spPr>
      </p:pic>
    </p:spTree>
    <p:extLst>
      <p:ext uri="{BB962C8B-B14F-4D97-AF65-F5344CB8AC3E}">
        <p14:creationId xmlns:p14="http://schemas.microsoft.com/office/powerpoint/2010/main" val="1254239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Cesarea, il porto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0333" cy="6381328"/>
          </a:xfrm>
        </p:spPr>
      </p:pic>
    </p:spTree>
    <p:extLst>
      <p:ext uri="{BB962C8B-B14F-4D97-AF65-F5344CB8AC3E}">
        <p14:creationId xmlns:p14="http://schemas.microsoft.com/office/powerpoint/2010/main" val="99610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0A80A8-0232-45FA-926D-5003E26D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692492-3C2A-46B3-8E35-6B056C95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2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2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Cesarea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è fatto partire per Tarso: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IX, 29, 30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2487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391210"/>
          </a:xfrm>
        </p:spPr>
        <p:txBody>
          <a:bodyPr>
            <a:noAutofit/>
          </a:bodyPr>
          <a:lstStyle/>
          <a:p>
            <a:r>
              <a:rPr lang="it-IT" sz="2000" dirty="0"/>
              <a:t>Tarso, Arco di Cleopatra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13454"/>
            <a:ext cx="9109527" cy="607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17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Tarso, Arco di Cleopatra</a:t>
            </a:r>
            <a:endParaRPr lang="it-IT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" y="0"/>
            <a:ext cx="9088737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72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Tarso, antico pozzo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23355"/>
            <a:ext cx="8820472" cy="64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91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Tarso, pozzo di San Paolo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72401" cy="544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133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Tarso, pozzo detto di San Paolo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6" y="0"/>
            <a:ext cx="8475728" cy="634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45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396482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Tarso, pozzo detto di San Paolo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7" y="8182"/>
            <a:ext cx="8275763" cy="651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552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Fiume che attraversa Tarso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3695"/>
            <a:ext cx="8307185" cy="62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11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68"/>
            <a:ext cx="2448271" cy="6906320"/>
          </a:xfrm>
        </p:spPr>
      </p:pic>
    </p:spTree>
    <p:extLst>
      <p:ext uri="{BB962C8B-B14F-4D97-AF65-F5344CB8AC3E}">
        <p14:creationId xmlns:p14="http://schemas.microsoft.com/office/powerpoint/2010/main" val="362580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/>
          </a:bodyPr>
          <a:lstStyle/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Barnaba si reca a Tarso: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XI, 25.</a:t>
            </a:r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746214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Strada romana a Tarso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40" y="116631"/>
            <a:ext cx="9222944" cy="612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932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53006"/>
          </a:xfrm>
        </p:spPr>
        <p:txBody>
          <a:bodyPr>
            <a:normAutofit/>
          </a:bodyPr>
          <a:lstStyle/>
          <a:p>
            <a:r>
              <a:rPr lang="it-IT" sz="2000" dirty="0"/>
              <a:t>Tarso, arco romano, detto di Cleopatra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3" y="29310"/>
            <a:ext cx="8505234" cy="63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713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751A11-6449-4847-9588-83498B4A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B971BE-D64C-4E3C-B31A-95FC82A14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Barnaba conduce San Paolo ad Antiochia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 rimangono per  un anno.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i discepoli vengono chiamati </a:t>
            </a:r>
            <a:r>
              <a:rPr kumimoji="0" lang="it-IT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cristiani: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Atti XI, 25-26.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2000" b="1" i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563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739326-0A07-407B-9557-73F6001B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6250706"/>
          </a:xfrm>
        </p:spPr>
        <p:txBody>
          <a:bodyPr>
            <a:normAutofit/>
          </a:bodyPr>
          <a:lstStyle/>
          <a:p>
            <a:r>
              <a:rPr lang="it-IT" sz="2000" dirty="0"/>
              <a:t>Antiochia di Siria, antichità</a:t>
            </a:r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BE0BA078-AD5A-4819-BB7C-30DEAE72B8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47" y="14899"/>
            <a:ext cx="4549635" cy="73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2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CFD5C8-13D3-4B0D-9B18-6448A288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Antiochia di Siria, antichità</a:t>
            </a:r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BCAD60C1-A466-46D0-800E-5C989745AE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" y="-315416"/>
            <a:ext cx="914775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102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A5948-33B4-4924-AA1E-BDB9BAD7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C6FF09-2E55-4793-8CA8-AB00B12F0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Barnaba e Paolo sono mandati a Gerusalemme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aiuti, causa la carestia: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XI, 29-30.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4296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60296"/>
          </a:xfrm>
        </p:spPr>
        <p:txBody>
          <a:bodyPr>
            <a:normAutofit/>
          </a:bodyPr>
          <a:lstStyle/>
          <a:p>
            <a:r>
              <a:rPr lang="it-IT" sz="2000" dirty="0"/>
              <a:t>Gerusalemme, Porta per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6"/>
            <a:ext cx="9139228" cy="5140816"/>
          </a:xfrm>
        </p:spPr>
      </p:pic>
    </p:spTree>
    <p:extLst>
      <p:ext uri="{BB962C8B-B14F-4D97-AF65-F5344CB8AC3E}">
        <p14:creationId xmlns:p14="http://schemas.microsoft.com/office/powerpoint/2010/main" val="2316490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9183538" cy="6732240"/>
          </a:xfrm>
        </p:spPr>
      </p:pic>
    </p:spTree>
    <p:extLst>
      <p:ext uri="{BB962C8B-B14F-4D97-AF65-F5344CB8AC3E}">
        <p14:creationId xmlns:p14="http://schemas.microsoft.com/office/powerpoint/2010/main" val="3765505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XII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722045"/>
            <a:ext cx="9144000" cy="6126163"/>
          </a:xfrm>
        </p:spPr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Paolo e Barnaba</a:t>
            </a:r>
          </a:p>
          <a:p>
            <a:pPr algn="ctr"/>
            <a:r>
              <a:rPr lang="it-IT" b="1" dirty="0"/>
              <a:t>da Gerusalemme </a:t>
            </a:r>
          </a:p>
          <a:p>
            <a:pPr algn="ctr"/>
            <a:r>
              <a:rPr lang="it-IT" b="1" dirty="0"/>
              <a:t>ritornano ad Antiochia, </a:t>
            </a:r>
          </a:p>
          <a:p>
            <a:pPr algn="ctr"/>
            <a:r>
              <a:rPr lang="it-IT" b="1" dirty="0"/>
              <a:t>portando con sé Marco:</a:t>
            </a:r>
          </a:p>
          <a:p>
            <a:pPr algn="ctr"/>
            <a:r>
              <a:rPr lang="it-IT" b="1" dirty="0"/>
              <a:t>Atti XII, 24</a:t>
            </a:r>
          </a:p>
        </p:txBody>
      </p:sp>
    </p:spTree>
    <p:extLst>
      <p:ext uri="{BB962C8B-B14F-4D97-AF65-F5344CB8AC3E}">
        <p14:creationId xmlns:p14="http://schemas.microsoft.com/office/powerpoint/2010/main" val="116268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63888" y="2130425"/>
            <a:ext cx="4894312" cy="2810743"/>
          </a:xfrm>
        </p:spPr>
        <p:txBody>
          <a:bodyPr>
            <a:normAutofit/>
          </a:bodyPr>
          <a:lstStyle/>
          <a:p>
            <a:r>
              <a:rPr lang="it-IT" sz="1400" dirty="0"/>
              <a:t>Gerusalemme, </a:t>
            </a:r>
            <a:br>
              <a:rPr lang="it-IT" sz="1400" dirty="0"/>
            </a:br>
            <a:r>
              <a:rPr lang="it-IT" sz="1400" dirty="0"/>
              <a:t>Tempio, rifacimento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93" y="11124"/>
            <a:ext cx="3251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94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A1449E-800C-406B-90F7-5F47AF3B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Antiochia di Siria, antichità</a:t>
            </a:r>
            <a:endParaRPr lang="it-IT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96EA76-00C8-4271-AAC1-45303D0E56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477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3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D5A915-13D4-4BF5-A2B2-63B0462BE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Antiochia di Siria, antichità</a:t>
            </a:r>
            <a:endParaRPr lang="it-IT" sz="2000" dirty="0"/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40051DFF-9BD5-4F7C-B3EF-81E13B69C4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0" y="-14608"/>
            <a:ext cx="838388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13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"/>
            <a:ext cx="9205457" cy="5444088"/>
          </a:xfrm>
        </p:spPr>
      </p:pic>
    </p:spTree>
    <p:extLst>
      <p:ext uri="{BB962C8B-B14F-4D97-AF65-F5344CB8AC3E}">
        <p14:creationId xmlns:p14="http://schemas.microsoft.com/office/powerpoint/2010/main" val="4135669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771800" cy="7330826"/>
          </a:xfrm>
        </p:spPr>
        <p:txBody>
          <a:bodyPr>
            <a:normAutofit/>
          </a:bodyPr>
          <a:lstStyle/>
          <a:p>
            <a:r>
              <a:rPr lang="it-IT" sz="1400" dirty="0"/>
              <a:t>Area del Tempio </a:t>
            </a:r>
            <a:br>
              <a:rPr lang="it-IT" sz="1400" dirty="0"/>
            </a:br>
            <a:r>
              <a:rPr lang="it-IT" sz="1400" dirty="0"/>
              <a:t>fatta sistemare da Erode.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43"/>
            <a:ext cx="6308903" cy="6873143"/>
          </a:xfrm>
        </p:spPr>
      </p:pic>
    </p:spTree>
    <p:extLst>
      <p:ext uri="{BB962C8B-B14F-4D97-AF65-F5344CB8AC3E}">
        <p14:creationId xmlns:p14="http://schemas.microsoft.com/office/powerpoint/2010/main" val="1956710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Mura di Gerusalemme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2376" cy="6453336"/>
          </a:xfrm>
        </p:spPr>
      </p:pic>
    </p:spTree>
    <p:extLst>
      <p:ext uri="{BB962C8B-B14F-4D97-AF65-F5344CB8AC3E}">
        <p14:creationId xmlns:p14="http://schemas.microsoft.com/office/powerpoint/2010/main" val="407591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" y="116632"/>
            <a:ext cx="8309742" cy="6741368"/>
          </a:xfrm>
        </p:spPr>
      </p:pic>
    </p:spTree>
    <p:extLst>
      <p:ext uri="{BB962C8B-B14F-4D97-AF65-F5344CB8AC3E}">
        <p14:creationId xmlns:p14="http://schemas.microsoft.com/office/powerpoint/2010/main" val="3264377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AB9356-4C5B-4275-B98A-8281C94C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2534BD-A1A7-4574-AF94-8F4E4FE06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Paolo, perseguitato,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Gerusalemme è condotto dai fratelli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 Cesarea: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IX, 29-30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3146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806" cy="6858000"/>
          </a:xfrm>
        </p:spPr>
      </p:pic>
    </p:spTree>
    <p:extLst>
      <p:ext uri="{BB962C8B-B14F-4D97-AF65-F5344CB8AC3E}">
        <p14:creationId xmlns:p14="http://schemas.microsoft.com/office/powerpoint/2010/main" val="27663105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Presentazione su schermo (4:3)</PresentationFormat>
  <Paragraphs>76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4" baseType="lpstr">
      <vt:lpstr>Arial</vt:lpstr>
      <vt:lpstr>Calibri</vt:lpstr>
      <vt:lpstr>Tema di Office</vt:lpstr>
      <vt:lpstr>Presentazione standard di PowerPoint</vt:lpstr>
      <vt:lpstr>Presentazione standard di PowerPoint</vt:lpstr>
      <vt:lpstr>Gerusalemme,  Tempio, rifacimento</vt:lpstr>
      <vt:lpstr>Presentazione standard di PowerPoint</vt:lpstr>
      <vt:lpstr>Area del Tempio  fatta sistemare da Erode.</vt:lpstr>
      <vt:lpstr>Mura di Gerusalemme</vt:lpstr>
      <vt:lpstr>Presentazione standard di PowerPoint</vt:lpstr>
      <vt:lpstr>Presentazione standard di PowerPoint</vt:lpstr>
      <vt:lpstr>Presentazione standard di PowerPoint</vt:lpstr>
      <vt:lpstr>Cesarea, acquedotto romano</vt:lpstr>
      <vt:lpstr>Cesarea, il porto</vt:lpstr>
      <vt:lpstr>Presentazione standard di PowerPoint</vt:lpstr>
      <vt:lpstr>Tarso, Arco di Cleopatra</vt:lpstr>
      <vt:lpstr>Tarso, Arco di Cleopatra</vt:lpstr>
      <vt:lpstr>Tarso, antico pozzo</vt:lpstr>
      <vt:lpstr>Tarso, pozzo di San Paolo</vt:lpstr>
      <vt:lpstr>Tarso, pozzo detto di San Paolo</vt:lpstr>
      <vt:lpstr>Tarso, pozzo detto di San Paolo</vt:lpstr>
      <vt:lpstr>Fiume che attraversa Tarso</vt:lpstr>
      <vt:lpstr>Presentazione standard di PowerPoint</vt:lpstr>
      <vt:lpstr>Strada romana a Tarso</vt:lpstr>
      <vt:lpstr>Tarso, arco romano, detto di Cleopatra</vt:lpstr>
      <vt:lpstr>Presentazione standard di PowerPoint</vt:lpstr>
      <vt:lpstr>Antiochia di Siria, antichità</vt:lpstr>
      <vt:lpstr>Antiochia di Siria, antichità</vt:lpstr>
      <vt:lpstr>Presentazione standard di PowerPoint</vt:lpstr>
      <vt:lpstr>Gerusalemme, Porta per Damasco</vt:lpstr>
      <vt:lpstr>Presentazione standard di PowerPoint</vt:lpstr>
      <vt:lpstr>XII</vt:lpstr>
      <vt:lpstr>Antiochia di Siria, antichità</vt:lpstr>
      <vt:lpstr>Antiochia di Siria, antichità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6</cp:revision>
  <dcterms:created xsi:type="dcterms:W3CDTF">2020-07-12T14:39:07Z</dcterms:created>
  <dcterms:modified xsi:type="dcterms:W3CDTF">2021-09-27T13:44:04Z</dcterms:modified>
</cp:coreProperties>
</file>