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412" r:id="rId4"/>
    <p:sldId id="363" r:id="rId5"/>
    <p:sldId id="347" r:id="rId6"/>
    <p:sldId id="416" r:id="rId7"/>
    <p:sldId id="319" r:id="rId8"/>
    <p:sldId id="358" r:id="rId9"/>
    <p:sldId id="351" r:id="rId10"/>
    <p:sldId id="257" r:id="rId11"/>
    <p:sldId id="415" r:id="rId12"/>
    <p:sldId id="362" r:id="rId13"/>
    <p:sldId id="258" r:id="rId14"/>
    <p:sldId id="357" r:id="rId15"/>
    <p:sldId id="350" r:id="rId16"/>
    <p:sldId id="346" r:id="rId17"/>
    <p:sldId id="259" r:id="rId18"/>
    <p:sldId id="260" r:id="rId19"/>
    <p:sldId id="313" r:id="rId20"/>
    <p:sldId id="262" r:id="rId21"/>
    <p:sldId id="261" r:id="rId22"/>
    <p:sldId id="341" r:id="rId23"/>
    <p:sldId id="342" r:id="rId24"/>
    <p:sldId id="343" r:id="rId25"/>
    <p:sldId id="265" r:id="rId26"/>
    <p:sldId id="333" r:id="rId27"/>
    <p:sldId id="348" r:id="rId28"/>
    <p:sldId id="428" r:id="rId29"/>
    <p:sldId id="429" r:id="rId30"/>
    <p:sldId id="430" r:id="rId31"/>
    <p:sldId id="431" r:id="rId32"/>
    <p:sldId id="432" r:id="rId33"/>
    <p:sldId id="433" r:id="rId34"/>
    <p:sldId id="263" r:id="rId35"/>
    <p:sldId id="264" r:id="rId36"/>
    <p:sldId id="434" r:id="rId37"/>
    <p:sldId id="435" r:id="rId38"/>
    <p:sldId id="267" r:id="rId39"/>
    <p:sldId id="268" r:id="rId40"/>
    <p:sldId id="269" r:id="rId41"/>
    <p:sldId id="270" r:id="rId42"/>
    <p:sldId id="271" r:id="rId43"/>
    <p:sldId id="272" r:id="rId44"/>
    <p:sldId id="273" r:id="rId45"/>
    <p:sldId id="274" r:id="rId46"/>
    <p:sldId id="275" r:id="rId47"/>
    <p:sldId id="276" r:id="rId48"/>
    <p:sldId id="277" r:id="rId49"/>
    <p:sldId id="278" r:id="rId50"/>
    <p:sldId id="279" r:id="rId51"/>
    <p:sldId id="436" r:id="rId52"/>
    <p:sldId id="281" r:id="rId53"/>
    <p:sldId id="282" r:id="rId54"/>
    <p:sldId id="266" r:id="rId55"/>
    <p:sldId id="320" r:id="rId56"/>
    <p:sldId id="321" r:id="rId57"/>
    <p:sldId id="330" r:id="rId58"/>
    <p:sldId id="332" r:id="rId59"/>
    <p:sldId id="331" r:id="rId60"/>
    <p:sldId id="280" r:id="rId61"/>
    <p:sldId id="417" r:id="rId62"/>
    <p:sldId id="418" r:id="rId63"/>
    <p:sldId id="419" r:id="rId64"/>
    <p:sldId id="423" r:id="rId65"/>
    <p:sldId id="424" r:id="rId66"/>
    <p:sldId id="425" r:id="rId67"/>
    <p:sldId id="420" r:id="rId68"/>
    <p:sldId id="361" r:id="rId69"/>
    <p:sldId id="421" r:id="rId70"/>
    <p:sldId id="294" r:id="rId71"/>
    <p:sldId id="422" r:id="rId72"/>
    <p:sldId id="426" r:id="rId73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0" autoAdjust="0"/>
    <p:restoredTop sz="94660"/>
  </p:normalViewPr>
  <p:slideViewPr>
    <p:cSldViewPr snapToGrid="0">
      <p:cViewPr varScale="1">
        <p:scale>
          <a:sx n="95" d="100"/>
          <a:sy n="95" d="100"/>
        </p:scale>
        <p:origin x="115" y="53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-18019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presProps" Target="presProp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microsoft.com/office/2016/11/relationships/changesInfo" Target="changesInfos/changesInfo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condo Brunelli" userId="1361646665bb41ba" providerId="LiveId" clId="{D2527E59-2978-49F1-934A-37AA15FFFF54}"/>
    <pc:docChg chg="undo custSel addSld delSld modSld sldOrd">
      <pc:chgData name="Secondo Brunelli" userId="1361646665bb41ba" providerId="LiveId" clId="{D2527E59-2978-49F1-934A-37AA15FFFF54}" dt="2021-09-29T08:48:40.140" v="1076" actId="20577"/>
      <pc:docMkLst>
        <pc:docMk/>
      </pc:docMkLst>
      <pc:sldChg chg="modSp mod">
        <pc:chgData name="Secondo Brunelli" userId="1361646665bb41ba" providerId="LiveId" clId="{D2527E59-2978-49F1-934A-37AA15FFFF54}" dt="2021-09-26T12:50:17.865" v="20" actId="27636"/>
        <pc:sldMkLst>
          <pc:docMk/>
          <pc:sldMk cId="1126193103" sldId="256"/>
        </pc:sldMkLst>
        <pc:spChg chg="mod">
          <ac:chgData name="Secondo Brunelli" userId="1361646665bb41ba" providerId="LiveId" clId="{D2527E59-2978-49F1-934A-37AA15FFFF54}" dt="2021-09-26T12:50:17.865" v="20" actId="27636"/>
          <ac:spMkLst>
            <pc:docMk/>
            <pc:sldMk cId="1126193103" sldId="256"/>
            <ac:spMk id="3" creationId="{E1CF936E-D310-4429-AC3B-1067C428B5BE}"/>
          </ac:spMkLst>
        </pc:spChg>
      </pc:sldChg>
      <pc:sldChg chg="ord">
        <pc:chgData name="Secondo Brunelli" userId="1361646665bb41ba" providerId="LiveId" clId="{D2527E59-2978-49F1-934A-37AA15FFFF54}" dt="2021-09-26T12:55:05.383" v="27"/>
        <pc:sldMkLst>
          <pc:docMk/>
          <pc:sldMk cId="813266841" sldId="258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453213152" sldId="263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387908822" sldId="264"/>
        </pc:sldMkLst>
      </pc:sldChg>
      <pc:sldChg chg="modSp mod">
        <pc:chgData name="Secondo Brunelli" userId="1361646665bb41ba" providerId="LiveId" clId="{D2527E59-2978-49F1-934A-37AA15FFFF54}" dt="2021-09-26T12:57:12.827" v="38" actId="6549"/>
        <pc:sldMkLst>
          <pc:docMk/>
          <pc:sldMk cId="3013453406" sldId="265"/>
        </pc:sldMkLst>
        <pc:spChg chg="mod">
          <ac:chgData name="Secondo Brunelli" userId="1361646665bb41ba" providerId="LiveId" clId="{D2527E59-2978-49F1-934A-37AA15FFFF54}" dt="2021-09-26T12:57:12.827" v="38" actId="6549"/>
          <ac:spMkLst>
            <pc:docMk/>
            <pc:sldMk cId="3013453406" sldId="265"/>
            <ac:spMk id="2" creationId="{00000000-0000-0000-0000-000000000000}"/>
          </ac:spMkLst>
        </pc:spChg>
      </pc:sldChg>
      <pc:sldChg chg="modSp mod">
        <pc:chgData name="Secondo Brunelli" userId="1361646665bb41ba" providerId="LiveId" clId="{D2527E59-2978-49F1-934A-37AA15FFFF54}" dt="2021-09-26T13:01:17.004" v="121" actId="1076"/>
        <pc:sldMkLst>
          <pc:docMk/>
          <pc:sldMk cId="1583008252" sldId="266"/>
        </pc:sldMkLst>
        <pc:spChg chg="mod">
          <ac:chgData name="Secondo Brunelli" userId="1361646665bb41ba" providerId="LiveId" clId="{D2527E59-2978-49F1-934A-37AA15FFFF54}" dt="2021-09-26T13:01:08.433" v="120" actId="255"/>
          <ac:spMkLst>
            <pc:docMk/>
            <pc:sldMk cId="1583008252" sldId="266"/>
            <ac:spMk id="3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3:01:17.004" v="121" actId="1076"/>
          <ac:picMkLst>
            <pc:docMk/>
            <pc:sldMk cId="1583008252" sldId="266"/>
            <ac:picMk id="10242" creationId="{00000000-0000-0000-0000-000000000000}"/>
          </ac:picMkLst>
        </pc:picChg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2355946314" sldId="267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2191372195" sldId="268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999317461" sldId="269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195924928" sldId="270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10767762" sldId="271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2431415810" sldId="272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858105553" sldId="273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1356160719" sldId="274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1540021110" sldId="275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1922765697" sldId="276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4142966413" sldId="277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853429152" sldId="278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1247340917" sldId="279"/>
        </pc:sldMkLst>
      </pc:sldChg>
      <pc:sldChg chg="modSp mod">
        <pc:chgData name="Secondo Brunelli" userId="1361646665bb41ba" providerId="LiveId" clId="{D2527E59-2978-49F1-934A-37AA15FFFF54}" dt="2021-09-26T13:06:13.952" v="294" actId="20577"/>
        <pc:sldMkLst>
          <pc:docMk/>
          <pc:sldMk cId="1591399060" sldId="280"/>
        </pc:sldMkLst>
        <pc:spChg chg="mod">
          <ac:chgData name="Secondo Brunelli" userId="1361646665bb41ba" providerId="LiveId" clId="{D2527E59-2978-49F1-934A-37AA15FFFF54}" dt="2021-09-26T13:06:13.952" v="294" actId="20577"/>
          <ac:spMkLst>
            <pc:docMk/>
            <pc:sldMk cId="1591399060" sldId="280"/>
            <ac:spMk id="2" creationId="{00000000-0000-0000-0000-000000000000}"/>
          </ac:spMkLst>
        </pc:spChg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872531052" sldId="281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2660262948" sldId="282"/>
        </pc:sldMkLst>
      </pc:sldChg>
      <pc:sldChg chg="del">
        <pc:chgData name="Secondo Brunelli" userId="1361646665bb41ba" providerId="LiveId" clId="{D2527E59-2978-49F1-934A-37AA15FFFF54}" dt="2021-09-26T13:25:03.223" v="451" actId="2696"/>
        <pc:sldMkLst>
          <pc:docMk/>
          <pc:sldMk cId="2715468352" sldId="283"/>
        </pc:sldMkLst>
      </pc:sldChg>
      <pc:sldChg chg="del">
        <pc:chgData name="Secondo Brunelli" userId="1361646665bb41ba" providerId="LiveId" clId="{D2527E59-2978-49F1-934A-37AA15FFFF54}" dt="2021-09-26T13:25:03.223" v="451" actId="2696"/>
        <pc:sldMkLst>
          <pc:docMk/>
          <pc:sldMk cId="1057491813" sldId="285"/>
        </pc:sldMkLst>
      </pc:sldChg>
      <pc:sldChg chg="del">
        <pc:chgData name="Secondo Brunelli" userId="1361646665bb41ba" providerId="LiveId" clId="{D2527E59-2978-49F1-934A-37AA15FFFF54}" dt="2021-09-26T13:25:03.223" v="451" actId="2696"/>
        <pc:sldMkLst>
          <pc:docMk/>
          <pc:sldMk cId="3925263691" sldId="288"/>
        </pc:sldMkLst>
      </pc:sldChg>
      <pc:sldChg chg="modSp add mod">
        <pc:chgData name="Secondo Brunelli" userId="1361646665bb41ba" providerId="LiveId" clId="{D2527E59-2978-49F1-934A-37AA15FFFF54}" dt="2021-09-26T14:09:12.910" v="948" actId="1076"/>
        <pc:sldMkLst>
          <pc:docMk/>
          <pc:sldMk cId="2793392426" sldId="294"/>
        </pc:sldMkLst>
        <pc:picChg chg="mod">
          <ac:chgData name="Secondo Brunelli" userId="1361646665bb41ba" providerId="LiveId" clId="{D2527E59-2978-49F1-934A-37AA15FFFF54}" dt="2021-09-26T14:09:12.910" v="948" actId="1076"/>
          <ac:picMkLst>
            <pc:docMk/>
            <pc:sldMk cId="2793392426" sldId="294"/>
            <ac:picMk id="4" creationId="{00000000-0000-0000-0000-000000000000}"/>
          </ac:picMkLst>
        </pc:picChg>
      </pc:sldChg>
      <pc:sldChg chg="del">
        <pc:chgData name="Secondo Brunelli" userId="1361646665bb41ba" providerId="LiveId" clId="{D2527E59-2978-49F1-934A-37AA15FFFF54}" dt="2021-09-26T13:25:03.223" v="451" actId="2696"/>
        <pc:sldMkLst>
          <pc:docMk/>
          <pc:sldMk cId="1341131706" sldId="307"/>
        </pc:sldMkLst>
      </pc:sldChg>
      <pc:sldChg chg="modSp mod ord">
        <pc:chgData name="Secondo Brunelli" userId="1361646665bb41ba" providerId="LiveId" clId="{D2527E59-2978-49F1-934A-37AA15FFFF54}" dt="2021-09-29T08:41:08.558" v="1039" actId="20577"/>
        <pc:sldMkLst>
          <pc:docMk/>
          <pc:sldMk cId="659943137" sldId="313"/>
        </pc:sldMkLst>
        <pc:spChg chg="mod">
          <ac:chgData name="Secondo Brunelli" userId="1361646665bb41ba" providerId="LiveId" clId="{D2527E59-2978-49F1-934A-37AA15FFFF54}" dt="2021-09-29T08:41:08.558" v="1039" actId="20577"/>
          <ac:spMkLst>
            <pc:docMk/>
            <pc:sldMk cId="659943137" sldId="313"/>
            <ac:spMk id="3" creationId="{00000000-0000-0000-0000-000000000000}"/>
          </ac:spMkLst>
        </pc:spChg>
      </pc:sldChg>
      <pc:sldChg chg="del">
        <pc:chgData name="Secondo Brunelli" userId="1361646665bb41ba" providerId="LiveId" clId="{D2527E59-2978-49F1-934A-37AA15FFFF54}" dt="2021-09-26T13:24:23.799" v="450" actId="47"/>
        <pc:sldMkLst>
          <pc:docMk/>
          <pc:sldMk cId="769550539" sldId="314"/>
        </pc:sldMkLst>
      </pc:sldChg>
      <pc:sldChg chg="modSp del mod">
        <pc:chgData name="Secondo Brunelli" userId="1361646665bb41ba" providerId="LiveId" clId="{D2527E59-2978-49F1-934A-37AA15FFFF54}" dt="2021-09-26T13:24:23.799" v="450" actId="47"/>
        <pc:sldMkLst>
          <pc:docMk/>
          <pc:sldMk cId="1451444849" sldId="315"/>
        </pc:sldMkLst>
        <pc:spChg chg="mod">
          <ac:chgData name="Secondo Brunelli" userId="1361646665bb41ba" providerId="LiveId" clId="{D2527E59-2978-49F1-934A-37AA15FFFF54}" dt="2021-09-26T13:20:14.880" v="435" actId="20577"/>
          <ac:spMkLst>
            <pc:docMk/>
            <pc:sldMk cId="1451444849" sldId="315"/>
            <ac:spMk id="3" creationId="{00000000-0000-0000-0000-000000000000}"/>
          </ac:spMkLst>
        </pc:spChg>
      </pc:sldChg>
      <pc:sldChg chg="modSp del mod">
        <pc:chgData name="Secondo Brunelli" userId="1361646665bb41ba" providerId="LiveId" clId="{D2527E59-2978-49F1-934A-37AA15FFFF54}" dt="2021-09-26T13:24:23.799" v="450" actId="47"/>
        <pc:sldMkLst>
          <pc:docMk/>
          <pc:sldMk cId="3746940066" sldId="316"/>
        </pc:sldMkLst>
        <pc:spChg chg="mod">
          <ac:chgData name="Secondo Brunelli" userId="1361646665bb41ba" providerId="LiveId" clId="{D2527E59-2978-49F1-934A-37AA15FFFF54}" dt="2021-09-26T13:20:55.934" v="438" actId="20577"/>
          <ac:spMkLst>
            <pc:docMk/>
            <pc:sldMk cId="3746940066" sldId="316"/>
            <ac:spMk id="3" creationId="{00000000-0000-0000-0000-000000000000}"/>
          </ac:spMkLst>
        </pc:spChg>
      </pc:sldChg>
      <pc:sldChg chg="modSp del mod">
        <pc:chgData name="Secondo Brunelli" userId="1361646665bb41ba" providerId="LiveId" clId="{D2527E59-2978-49F1-934A-37AA15FFFF54}" dt="2021-09-26T13:24:23.799" v="450" actId="47"/>
        <pc:sldMkLst>
          <pc:docMk/>
          <pc:sldMk cId="3250744255" sldId="317"/>
        </pc:sldMkLst>
        <pc:spChg chg="mod">
          <ac:chgData name="Secondo Brunelli" userId="1361646665bb41ba" providerId="LiveId" clId="{D2527E59-2978-49F1-934A-37AA15FFFF54}" dt="2021-09-26T13:21:16.638" v="439" actId="20577"/>
          <ac:spMkLst>
            <pc:docMk/>
            <pc:sldMk cId="3250744255" sldId="317"/>
            <ac:spMk id="3" creationId="{00000000-0000-0000-0000-000000000000}"/>
          </ac:spMkLst>
        </pc:spChg>
      </pc:sldChg>
      <pc:sldChg chg="modSp mod">
        <pc:chgData name="Secondo Brunelli" userId="1361646665bb41ba" providerId="LiveId" clId="{D2527E59-2978-49F1-934A-37AA15FFFF54}" dt="2021-09-26T13:02:09.546" v="155" actId="20577"/>
        <pc:sldMkLst>
          <pc:docMk/>
          <pc:sldMk cId="2063482186" sldId="320"/>
        </pc:sldMkLst>
        <pc:spChg chg="mod">
          <ac:chgData name="Secondo Brunelli" userId="1361646665bb41ba" providerId="LiveId" clId="{D2527E59-2978-49F1-934A-37AA15FFFF54}" dt="2021-09-26T13:02:09.546" v="155" actId="20577"/>
          <ac:spMkLst>
            <pc:docMk/>
            <pc:sldMk cId="2063482186" sldId="320"/>
            <ac:spMk id="2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2:59:01.433" v="80" actId="1076"/>
          <ac:picMkLst>
            <pc:docMk/>
            <pc:sldMk cId="2063482186" sldId="320"/>
            <ac:picMk id="25602" creationId="{00000000-0000-0000-0000-000000000000}"/>
          </ac:picMkLst>
        </pc:picChg>
      </pc:sldChg>
      <pc:sldChg chg="modSp mod">
        <pc:chgData name="Secondo Brunelli" userId="1361646665bb41ba" providerId="LiveId" clId="{D2527E59-2978-49F1-934A-37AA15FFFF54}" dt="2021-09-26T13:03:18.953" v="193" actId="20577"/>
        <pc:sldMkLst>
          <pc:docMk/>
          <pc:sldMk cId="707304259" sldId="321"/>
        </pc:sldMkLst>
        <pc:spChg chg="mod">
          <ac:chgData name="Secondo Brunelli" userId="1361646665bb41ba" providerId="LiveId" clId="{D2527E59-2978-49F1-934A-37AA15FFFF54}" dt="2021-09-26T13:03:18.953" v="193" actId="20577"/>
          <ac:spMkLst>
            <pc:docMk/>
            <pc:sldMk cId="707304259" sldId="321"/>
            <ac:spMk id="2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3:02:25.456" v="157" actId="14100"/>
          <ac:picMkLst>
            <pc:docMk/>
            <pc:sldMk cId="707304259" sldId="321"/>
            <ac:picMk id="26626" creationId="{00000000-0000-0000-0000-000000000000}"/>
          </ac:picMkLst>
        </pc:picChg>
      </pc:sldChg>
      <pc:sldChg chg="modSp mod">
        <pc:chgData name="Secondo Brunelli" userId="1361646665bb41ba" providerId="LiveId" clId="{D2527E59-2978-49F1-934A-37AA15FFFF54}" dt="2021-09-26T13:04:18.072" v="230" actId="20577"/>
        <pc:sldMkLst>
          <pc:docMk/>
          <pc:sldMk cId="1931899219" sldId="330"/>
        </pc:sldMkLst>
        <pc:spChg chg="mod">
          <ac:chgData name="Secondo Brunelli" userId="1361646665bb41ba" providerId="LiveId" clId="{D2527E59-2978-49F1-934A-37AA15FFFF54}" dt="2021-09-26T13:04:18.072" v="230" actId="20577"/>
          <ac:spMkLst>
            <pc:docMk/>
            <pc:sldMk cId="1931899219" sldId="330"/>
            <ac:spMk id="2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3:03:43.284" v="195" actId="14100"/>
          <ac:picMkLst>
            <pc:docMk/>
            <pc:sldMk cId="1931899219" sldId="330"/>
            <ac:picMk id="21506" creationId="{00000000-0000-0000-0000-000000000000}"/>
          </ac:picMkLst>
        </pc:picChg>
      </pc:sldChg>
      <pc:sldChg chg="modSp mod">
        <pc:chgData name="Secondo Brunelli" userId="1361646665bb41ba" providerId="LiveId" clId="{D2527E59-2978-49F1-934A-37AA15FFFF54}" dt="2021-09-26T13:05:37.368" v="262" actId="1076"/>
        <pc:sldMkLst>
          <pc:docMk/>
          <pc:sldMk cId="4211531697" sldId="331"/>
        </pc:sldMkLst>
        <pc:spChg chg="mod">
          <ac:chgData name="Secondo Brunelli" userId="1361646665bb41ba" providerId="LiveId" clId="{D2527E59-2978-49F1-934A-37AA15FFFF54}" dt="2021-09-26T13:05:23.556" v="260" actId="20577"/>
          <ac:spMkLst>
            <pc:docMk/>
            <pc:sldMk cId="4211531697" sldId="331"/>
            <ac:spMk id="2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3:05:37.368" v="262" actId="1076"/>
          <ac:picMkLst>
            <pc:docMk/>
            <pc:sldMk cId="4211531697" sldId="331"/>
            <ac:picMk id="22530" creationId="{00000000-0000-0000-0000-000000000000}"/>
          </ac:picMkLst>
        </pc:picChg>
      </pc:sldChg>
      <pc:sldChg chg="modSp mod">
        <pc:chgData name="Secondo Brunelli" userId="1361646665bb41ba" providerId="LiveId" clId="{D2527E59-2978-49F1-934A-37AA15FFFF54}" dt="2021-09-26T12:58:12.184" v="79" actId="20577"/>
        <pc:sldMkLst>
          <pc:docMk/>
          <pc:sldMk cId="4288463348" sldId="333"/>
        </pc:sldMkLst>
        <pc:spChg chg="mod">
          <ac:chgData name="Secondo Brunelli" userId="1361646665bb41ba" providerId="LiveId" clId="{D2527E59-2978-49F1-934A-37AA15FFFF54}" dt="2021-09-26T12:58:12.184" v="79" actId="20577"/>
          <ac:spMkLst>
            <pc:docMk/>
            <pc:sldMk cId="4288463348" sldId="333"/>
            <ac:spMk id="2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2:57:30.791" v="39" actId="14100"/>
          <ac:picMkLst>
            <pc:docMk/>
            <pc:sldMk cId="4288463348" sldId="333"/>
            <ac:picMk id="38914" creationId="{00000000-0000-0000-0000-000000000000}"/>
          </ac:picMkLst>
        </pc:picChg>
      </pc:sldChg>
      <pc:sldChg chg="modSp mod">
        <pc:chgData name="Secondo Brunelli" userId="1361646665bb41ba" providerId="LiveId" clId="{D2527E59-2978-49F1-934A-37AA15FFFF54}" dt="2021-09-29T08:40:13.879" v="1035" actId="27636"/>
        <pc:sldMkLst>
          <pc:docMk/>
          <pc:sldMk cId="2637111164" sldId="346"/>
        </pc:sldMkLst>
        <pc:spChg chg="mod">
          <ac:chgData name="Secondo Brunelli" userId="1361646665bb41ba" providerId="LiveId" clId="{D2527E59-2978-49F1-934A-37AA15FFFF54}" dt="2021-09-29T08:40:13.879" v="1035" actId="27636"/>
          <ac:spMkLst>
            <pc:docMk/>
            <pc:sldMk cId="2637111164" sldId="346"/>
            <ac:spMk id="3" creationId="{00000000-0000-0000-0000-000000000000}"/>
          </ac:spMkLst>
        </pc:spChg>
      </pc:sldChg>
      <pc:sldChg chg="modSp mod ord">
        <pc:chgData name="Secondo Brunelli" userId="1361646665bb41ba" providerId="LiveId" clId="{D2527E59-2978-49F1-934A-37AA15FFFF54}" dt="2021-09-29T08:37:30.986" v="1017" actId="20577"/>
        <pc:sldMkLst>
          <pc:docMk/>
          <pc:sldMk cId="3241732146" sldId="347"/>
        </pc:sldMkLst>
        <pc:spChg chg="mod">
          <ac:chgData name="Secondo Brunelli" userId="1361646665bb41ba" providerId="LiveId" clId="{D2527E59-2978-49F1-934A-37AA15FFFF54}" dt="2021-09-29T08:37:30.986" v="1017" actId="20577"/>
          <ac:spMkLst>
            <pc:docMk/>
            <pc:sldMk cId="3241732146" sldId="347"/>
            <ac:spMk id="3" creationId="{00000000-0000-0000-0000-000000000000}"/>
          </ac:spMkLst>
        </pc:spChg>
      </pc:sldChg>
      <pc:sldChg chg="modSp del mod">
        <pc:chgData name="Secondo Brunelli" userId="1361646665bb41ba" providerId="LiveId" clId="{D2527E59-2978-49F1-934A-37AA15FFFF54}" dt="2021-09-26T13:22:45.052" v="449" actId="2696"/>
        <pc:sldMkLst>
          <pc:docMk/>
          <pc:sldMk cId="1902408726" sldId="355"/>
        </pc:sldMkLst>
        <pc:spChg chg="mod">
          <ac:chgData name="Secondo Brunelli" userId="1361646665bb41ba" providerId="LiveId" clId="{D2527E59-2978-49F1-934A-37AA15FFFF54}" dt="2021-09-26T13:21:48.264" v="448" actId="20577"/>
          <ac:spMkLst>
            <pc:docMk/>
            <pc:sldMk cId="1902408726" sldId="355"/>
            <ac:spMk id="2" creationId="{00000000-0000-0000-0000-000000000000}"/>
          </ac:spMkLst>
        </pc:spChg>
      </pc:sldChg>
      <pc:sldChg chg="del">
        <pc:chgData name="Secondo Brunelli" userId="1361646665bb41ba" providerId="LiveId" clId="{D2527E59-2978-49F1-934A-37AA15FFFF54}" dt="2021-09-26T13:22:45.052" v="449" actId="2696"/>
        <pc:sldMkLst>
          <pc:docMk/>
          <pc:sldMk cId="106227718" sldId="356"/>
        </pc:sldMkLst>
      </pc:sldChg>
      <pc:sldChg chg="modSp add mod">
        <pc:chgData name="Secondo Brunelli" userId="1361646665bb41ba" providerId="LiveId" clId="{D2527E59-2978-49F1-934A-37AA15FFFF54}" dt="2021-09-26T14:05:48.527" v="943" actId="1076"/>
        <pc:sldMkLst>
          <pc:docMk/>
          <pc:sldMk cId="1026118020" sldId="361"/>
        </pc:sldMkLst>
        <pc:spChg chg="mod">
          <ac:chgData name="Secondo Brunelli" userId="1361646665bb41ba" providerId="LiveId" clId="{D2527E59-2978-49F1-934A-37AA15FFFF54}" dt="2021-09-26T14:05:37.916" v="941" actId="20577"/>
          <ac:spMkLst>
            <pc:docMk/>
            <pc:sldMk cId="1026118020" sldId="361"/>
            <ac:spMk id="2" creationId="{00000000-0000-0000-0000-000000000000}"/>
          </ac:spMkLst>
        </pc:spChg>
        <pc:picChg chg="mod">
          <ac:chgData name="Secondo Brunelli" userId="1361646665bb41ba" providerId="LiveId" clId="{D2527E59-2978-49F1-934A-37AA15FFFF54}" dt="2021-09-26T14:05:48.527" v="943" actId="1076"/>
          <ac:picMkLst>
            <pc:docMk/>
            <pc:sldMk cId="1026118020" sldId="361"/>
            <ac:picMk id="4" creationId="{00000000-0000-0000-0000-000000000000}"/>
          </ac:picMkLst>
        </pc:picChg>
      </pc:sldChg>
      <pc:sldChg chg="ord">
        <pc:chgData name="Secondo Brunelli" userId="1361646665bb41ba" providerId="LiveId" clId="{D2527E59-2978-49F1-934A-37AA15FFFF54}" dt="2021-09-26T12:54:20.509" v="25"/>
        <pc:sldMkLst>
          <pc:docMk/>
          <pc:sldMk cId="779959590" sldId="362"/>
        </pc:sldMkLst>
      </pc:sldChg>
      <pc:sldChg chg="del">
        <pc:chgData name="Secondo Brunelli" userId="1361646665bb41ba" providerId="LiveId" clId="{D2527E59-2978-49F1-934A-37AA15FFFF54}" dt="2021-09-29T08:39:13.326" v="1028" actId="47"/>
        <pc:sldMkLst>
          <pc:docMk/>
          <pc:sldMk cId="2555015007" sldId="411"/>
        </pc:sldMkLst>
      </pc:sldChg>
      <pc:sldChg chg="add del">
        <pc:chgData name="Secondo Brunelli" userId="1361646665bb41ba" providerId="LiveId" clId="{D2527E59-2978-49F1-934A-37AA15FFFF54}" dt="2021-09-26T13:00:04.312" v="86"/>
        <pc:sldMkLst>
          <pc:docMk/>
          <pc:sldMk cId="485739316" sldId="413"/>
        </pc:sldMkLst>
      </pc:sldChg>
      <pc:sldChg chg="add del">
        <pc:chgData name="Secondo Brunelli" userId="1361646665bb41ba" providerId="LiveId" clId="{D2527E59-2978-49F1-934A-37AA15FFFF54}" dt="2021-09-26T13:00:26.616" v="88"/>
        <pc:sldMkLst>
          <pc:docMk/>
          <pc:sldMk cId="1350774731" sldId="413"/>
        </pc:sldMkLst>
      </pc:sldChg>
      <pc:sldChg chg="del">
        <pc:chgData name="Secondo Brunelli" userId="1361646665bb41ba" providerId="LiveId" clId="{D2527E59-2978-49F1-934A-37AA15FFFF54}" dt="2021-09-26T12:51:29.244" v="21" actId="2696"/>
        <pc:sldMkLst>
          <pc:docMk/>
          <pc:sldMk cId="2697606890" sldId="413"/>
        </pc:sldMkLst>
      </pc:sldChg>
      <pc:sldChg chg="del">
        <pc:chgData name="Secondo Brunelli" userId="1361646665bb41ba" providerId="LiveId" clId="{D2527E59-2978-49F1-934A-37AA15FFFF54}" dt="2021-09-26T12:51:29.244" v="21" actId="2696"/>
        <pc:sldMkLst>
          <pc:docMk/>
          <pc:sldMk cId="1781183048" sldId="414"/>
        </pc:sldMkLst>
      </pc:sldChg>
      <pc:sldChg chg="add del">
        <pc:chgData name="Secondo Brunelli" userId="1361646665bb41ba" providerId="LiveId" clId="{D2527E59-2978-49F1-934A-37AA15FFFF54}" dt="2021-09-26T13:00:04.312" v="86"/>
        <pc:sldMkLst>
          <pc:docMk/>
          <pc:sldMk cId="3803252227" sldId="414"/>
        </pc:sldMkLst>
      </pc:sldChg>
      <pc:sldChg chg="add del">
        <pc:chgData name="Secondo Brunelli" userId="1361646665bb41ba" providerId="LiveId" clId="{D2527E59-2978-49F1-934A-37AA15FFFF54}" dt="2021-09-26T13:00:26.616" v="88"/>
        <pc:sldMkLst>
          <pc:docMk/>
          <pc:sldMk cId="4023053005" sldId="414"/>
        </pc:sldMkLst>
      </pc:sldChg>
      <pc:sldChg chg="ord">
        <pc:chgData name="Secondo Brunelli" userId="1361646665bb41ba" providerId="LiveId" clId="{D2527E59-2978-49F1-934A-37AA15FFFF54}" dt="2021-09-26T12:54:06.977" v="23"/>
        <pc:sldMkLst>
          <pc:docMk/>
          <pc:sldMk cId="3143415448" sldId="415"/>
        </pc:sldMkLst>
      </pc:sldChg>
      <pc:sldChg chg="modSp mod">
        <pc:chgData name="Secondo Brunelli" userId="1361646665bb41ba" providerId="LiveId" clId="{D2527E59-2978-49F1-934A-37AA15FFFF54}" dt="2021-09-29T08:38:24.626" v="1027" actId="27636"/>
        <pc:sldMkLst>
          <pc:docMk/>
          <pc:sldMk cId="1539264173" sldId="416"/>
        </pc:sldMkLst>
        <pc:spChg chg="mod">
          <ac:chgData name="Secondo Brunelli" userId="1361646665bb41ba" providerId="LiveId" clId="{D2527E59-2978-49F1-934A-37AA15FFFF54}" dt="2021-09-29T08:38:24.626" v="1027" actId="27636"/>
          <ac:spMkLst>
            <pc:docMk/>
            <pc:sldMk cId="1539264173" sldId="416"/>
            <ac:spMk id="3" creationId="{697BA10C-0E13-4009-B809-490F64693F92}"/>
          </ac:spMkLst>
        </pc:spChg>
      </pc:sldChg>
      <pc:sldChg chg="modSp new mod">
        <pc:chgData name="Secondo Brunelli" userId="1361646665bb41ba" providerId="LiveId" clId="{D2527E59-2978-49F1-934A-37AA15FFFF54}" dt="2021-09-29T08:42:45.078" v="1049" actId="20577"/>
        <pc:sldMkLst>
          <pc:docMk/>
          <pc:sldMk cId="2327611347" sldId="417"/>
        </pc:sldMkLst>
        <pc:spChg chg="mod">
          <ac:chgData name="Secondo Brunelli" userId="1361646665bb41ba" providerId="LiveId" clId="{D2527E59-2978-49F1-934A-37AA15FFFF54}" dt="2021-09-29T08:42:45.078" v="1049" actId="20577"/>
          <ac:spMkLst>
            <pc:docMk/>
            <pc:sldMk cId="2327611347" sldId="417"/>
            <ac:spMk id="3" creationId="{35C29FF6-9AA3-4DEC-846E-3162F8D8BBC5}"/>
          </ac:spMkLst>
        </pc:spChg>
      </pc:sldChg>
      <pc:sldChg chg="del">
        <pc:chgData name="Secondo Brunelli" userId="1361646665bb41ba" providerId="LiveId" clId="{D2527E59-2978-49F1-934A-37AA15FFFF54}" dt="2021-09-26T13:24:23.799" v="450" actId="47"/>
        <pc:sldMkLst>
          <pc:docMk/>
          <pc:sldMk cId="4189186211" sldId="417"/>
        </pc:sldMkLst>
      </pc:sldChg>
      <pc:sldChg chg="addSp delSp modSp new mod">
        <pc:chgData name="Secondo Brunelli" userId="1361646665bb41ba" providerId="LiveId" clId="{D2527E59-2978-49F1-934A-37AA15FFFF54}" dt="2021-09-29T08:46:42.345" v="1053" actId="14100"/>
        <pc:sldMkLst>
          <pc:docMk/>
          <pc:sldMk cId="2604636488" sldId="418"/>
        </pc:sldMkLst>
        <pc:spChg chg="mod">
          <ac:chgData name="Secondo Brunelli" userId="1361646665bb41ba" providerId="LiveId" clId="{D2527E59-2978-49F1-934A-37AA15FFFF54}" dt="2021-09-29T08:46:42.345" v="1053" actId="14100"/>
          <ac:spMkLst>
            <pc:docMk/>
            <pc:sldMk cId="2604636488" sldId="418"/>
            <ac:spMk id="2" creationId="{A2020F0E-331E-4496-A726-D38539AE2522}"/>
          </ac:spMkLst>
        </pc:spChg>
        <pc:spChg chg="del">
          <ac:chgData name="Secondo Brunelli" userId="1361646665bb41ba" providerId="LiveId" clId="{D2527E59-2978-49F1-934A-37AA15FFFF54}" dt="2021-09-26T13:48:00.463" v="744"/>
          <ac:spMkLst>
            <pc:docMk/>
            <pc:sldMk cId="2604636488" sldId="418"/>
            <ac:spMk id="3" creationId="{70213AB9-3493-45A6-929F-AD06C047DA04}"/>
          </ac:spMkLst>
        </pc:spChg>
        <pc:picChg chg="add mod">
          <ac:chgData name="Secondo Brunelli" userId="1361646665bb41ba" providerId="LiveId" clId="{D2527E59-2978-49F1-934A-37AA15FFFF54}" dt="2021-09-26T13:48:08.048" v="746" actId="14100"/>
          <ac:picMkLst>
            <pc:docMk/>
            <pc:sldMk cId="2604636488" sldId="418"/>
            <ac:picMk id="1026" creationId="{50A1D776-4681-4814-965A-ACF71B9790C1}"/>
          </ac:picMkLst>
        </pc:picChg>
      </pc:sldChg>
      <pc:sldChg chg="modSp new mod">
        <pc:chgData name="Secondo Brunelli" userId="1361646665bb41ba" providerId="LiveId" clId="{D2527E59-2978-49F1-934A-37AA15FFFF54}" dt="2021-09-29T08:47:08.300" v="1058" actId="20577"/>
        <pc:sldMkLst>
          <pc:docMk/>
          <pc:sldMk cId="931248119" sldId="419"/>
        </pc:sldMkLst>
        <pc:spChg chg="mod">
          <ac:chgData name="Secondo Brunelli" userId="1361646665bb41ba" providerId="LiveId" clId="{D2527E59-2978-49F1-934A-37AA15FFFF54}" dt="2021-09-29T08:47:08.300" v="1058" actId="20577"/>
          <ac:spMkLst>
            <pc:docMk/>
            <pc:sldMk cId="931248119" sldId="419"/>
            <ac:spMk id="3" creationId="{2C7A90FC-34A2-4310-9609-599A1E22AFE7}"/>
          </ac:spMkLst>
        </pc:spChg>
      </pc:sldChg>
      <pc:sldChg chg="modSp new mod">
        <pc:chgData name="Secondo Brunelli" userId="1361646665bb41ba" providerId="LiveId" clId="{D2527E59-2978-49F1-934A-37AA15FFFF54}" dt="2021-09-29T08:47:36.640" v="1064" actId="20577"/>
        <pc:sldMkLst>
          <pc:docMk/>
          <pc:sldMk cId="2465829255" sldId="420"/>
        </pc:sldMkLst>
        <pc:spChg chg="mod">
          <ac:chgData name="Secondo Brunelli" userId="1361646665bb41ba" providerId="LiveId" clId="{D2527E59-2978-49F1-934A-37AA15FFFF54}" dt="2021-09-29T08:47:36.640" v="1064" actId="20577"/>
          <ac:spMkLst>
            <pc:docMk/>
            <pc:sldMk cId="2465829255" sldId="420"/>
            <ac:spMk id="3" creationId="{7FCA0A7F-1AF7-40A4-81B9-797A5B54FC04}"/>
          </ac:spMkLst>
        </pc:spChg>
      </pc:sldChg>
      <pc:sldChg chg="modSp new mod">
        <pc:chgData name="Secondo Brunelli" userId="1361646665bb41ba" providerId="LiveId" clId="{D2527E59-2978-49F1-934A-37AA15FFFF54}" dt="2021-09-29T08:48:08.640" v="1070" actId="20577"/>
        <pc:sldMkLst>
          <pc:docMk/>
          <pc:sldMk cId="652221156" sldId="421"/>
        </pc:sldMkLst>
        <pc:spChg chg="mod">
          <ac:chgData name="Secondo Brunelli" userId="1361646665bb41ba" providerId="LiveId" clId="{D2527E59-2978-49F1-934A-37AA15FFFF54}" dt="2021-09-29T08:48:08.640" v="1070" actId="20577"/>
          <ac:spMkLst>
            <pc:docMk/>
            <pc:sldMk cId="652221156" sldId="421"/>
            <ac:spMk id="3" creationId="{0A41ECF3-6260-4D41-B307-F8A562931B63}"/>
          </ac:spMkLst>
        </pc:spChg>
      </pc:sldChg>
      <pc:sldChg chg="modSp new mod">
        <pc:chgData name="Secondo Brunelli" userId="1361646665bb41ba" providerId="LiveId" clId="{D2527E59-2978-49F1-934A-37AA15FFFF54}" dt="2021-09-29T08:48:40.140" v="1076" actId="20577"/>
        <pc:sldMkLst>
          <pc:docMk/>
          <pc:sldMk cId="3292830289" sldId="422"/>
        </pc:sldMkLst>
        <pc:spChg chg="mod">
          <ac:chgData name="Secondo Brunelli" userId="1361646665bb41ba" providerId="LiveId" clId="{D2527E59-2978-49F1-934A-37AA15FFFF54}" dt="2021-09-29T08:48:40.140" v="1076" actId="20577"/>
          <ac:spMkLst>
            <pc:docMk/>
            <pc:sldMk cId="3292830289" sldId="422"/>
            <ac:spMk id="3" creationId="{0E1027C9-B2D1-4FC3-83AA-BAE8ECBEF483}"/>
          </ac:spMkLst>
        </pc:spChg>
      </pc:sldChg>
      <pc:sldChg chg="addSp delSp modSp new mod">
        <pc:chgData name="Secondo Brunelli" userId="1361646665bb41ba" providerId="LiveId" clId="{D2527E59-2978-49F1-934A-37AA15FFFF54}" dt="2021-09-26T13:58:19.419" v="860" actId="20577"/>
        <pc:sldMkLst>
          <pc:docMk/>
          <pc:sldMk cId="756185470" sldId="423"/>
        </pc:sldMkLst>
        <pc:spChg chg="mod">
          <ac:chgData name="Secondo Brunelli" userId="1361646665bb41ba" providerId="LiveId" clId="{D2527E59-2978-49F1-934A-37AA15FFFF54}" dt="2021-09-26T13:58:19.419" v="860" actId="20577"/>
          <ac:spMkLst>
            <pc:docMk/>
            <pc:sldMk cId="756185470" sldId="423"/>
            <ac:spMk id="2" creationId="{D342C454-1FA6-4F3E-BB17-00063F472757}"/>
          </ac:spMkLst>
        </pc:spChg>
        <pc:spChg chg="del">
          <ac:chgData name="Secondo Brunelli" userId="1361646665bb41ba" providerId="LiveId" clId="{D2527E59-2978-49F1-934A-37AA15FFFF54}" dt="2021-09-26T13:57:38.259" v="840"/>
          <ac:spMkLst>
            <pc:docMk/>
            <pc:sldMk cId="756185470" sldId="423"/>
            <ac:spMk id="3" creationId="{5E8BF7EB-4283-4E75-84AB-EB21330A5A34}"/>
          </ac:spMkLst>
        </pc:spChg>
        <pc:picChg chg="add mod">
          <ac:chgData name="Secondo Brunelli" userId="1361646665bb41ba" providerId="LiveId" clId="{D2527E59-2978-49F1-934A-37AA15FFFF54}" dt="2021-09-26T13:57:49.039" v="843" actId="14100"/>
          <ac:picMkLst>
            <pc:docMk/>
            <pc:sldMk cId="756185470" sldId="423"/>
            <ac:picMk id="2050" creationId="{9FBF6F7A-2498-4F01-9FE2-C51FE76A84D7}"/>
          </ac:picMkLst>
        </pc:picChg>
      </pc:sldChg>
      <pc:sldChg chg="addSp delSp modSp new mod ord">
        <pc:chgData name="Secondo Brunelli" userId="1361646665bb41ba" providerId="LiveId" clId="{D2527E59-2978-49F1-934A-37AA15FFFF54}" dt="2021-09-26T14:02:08.597" v="916"/>
        <pc:sldMkLst>
          <pc:docMk/>
          <pc:sldMk cId="2103209436" sldId="424"/>
        </pc:sldMkLst>
        <pc:spChg chg="add del mod">
          <ac:chgData name="Secondo Brunelli" userId="1361646665bb41ba" providerId="LiveId" clId="{D2527E59-2978-49F1-934A-37AA15FFFF54}" dt="2021-09-26T13:59:33.363" v="884" actId="20577"/>
          <ac:spMkLst>
            <pc:docMk/>
            <pc:sldMk cId="2103209436" sldId="424"/>
            <ac:spMk id="2" creationId="{D2BC3130-AF7B-4F5C-AC4D-3DB1F6979E45}"/>
          </ac:spMkLst>
        </pc:spChg>
        <pc:spChg chg="del">
          <ac:chgData name="Secondo Brunelli" userId="1361646665bb41ba" providerId="LiveId" clId="{D2527E59-2978-49F1-934A-37AA15FFFF54}" dt="2021-09-26T13:58:46.576" v="862"/>
          <ac:spMkLst>
            <pc:docMk/>
            <pc:sldMk cId="2103209436" sldId="424"/>
            <ac:spMk id="3" creationId="{1083B7B7-89E0-4BE4-82A6-B836A22374C4}"/>
          </ac:spMkLst>
        </pc:spChg>
        <pc:picChg chg="add mod">
          <ac:chgData name="Secondo Brunelli" userId="1361646665bb41ba" providerId="LiveId" clId="{D2527E59-2978-49F1-934A-37AA15FFFF54}" dt="2021-09-26T13:59:41.651" v="886" actId="1076"/>
          <ac:picMkLst>
            <pc:docMk/>
            <pc:sldMk cId="2103209436" sldId="424"/>
            <ac:picMk id="3074" creationId="{F651424C-C444-4AE5-9669-F1EED134DC60}"/>
          </ac:picMkLst>
        </pc:picChg>
        <pc:picChg chg="add del">
          <ac:chgData name="Secondo Brunelli" userId="1361646665bb41ba" providerId="LiveId" clId="{D2527E59-2978-49F1-934A-37AA15FFFF54}" dt="2021-09-26T13:59:24.726" v="872"/>
          <ac:picMkLst>
            <pc:docMk/>
            <pc:sldMk cId="2103209436" sldId="424"/>
            <ac:picMk id="3076" creationId="{D2D02BCE-737E-4689-8452-344E270B44C1}"/>
          </ac:picMkLst>
        </pc:picChg>
      </pc:sldChg>
      <pc:sldChg chg="addSp delSp modSp new mod ord">
        <pc:chgData name="Secondo Brunelli" userId="1361646665bb41ba" providerId="LiveId" clId="{D2527E59-2978-49F1-934A-37AA15FFFF54}" dt="2021-09-26T14:01:58.310" v="914"/>
        <pc:sldMkLst>
          <pc:docMk/>
          <pc:sldMk cId="2676303298" sldId="425"/>
        </pc:sldMkLst>
        <pc:spChg chg="mod">
          <ac:chgData name="Secondo Brunelli" userId="1361646665bb41ba" providerId="LiveId" clId="{D2527E59-2978-49F1-934A-37AA15FFFF54}" dt="2021-09-26T14:01:01.648" v="910" actId="20577"/>
          <ac:spMkLst>
            <pc:docMk/>
            <pc:sldMk cId="2676303298" sldId="425"/>
            <ac:spMk id="2" creationId="{E1C13A46-7659-49C0-BE5F-D5A5919440D5}"/>
          </ac:spMkLst>
        </pc:spChg>
        <pc:spChg chg="del">
          <ac:chgData name="Secondo Brunelli" userId="1361646665bb41ba" providerId="LiveId" clId="{D2527E59-2978-49F1-934A-37AA15FFFF54}" dt="2021-09-26T14:00:10.390" v="888"/>
          <ac:spMkLst>
            <pc:docMk/>
            <pc:sldMk cId="2676303298" sldId="425"/>
            <ac:spMk id="3" creationId="{CEA484B3-1C2E-4EBE-98F9-A50EC22574BF}"/>
          </ac:spMkLst>
        </pc:spChg>
        <pc:picChg chg="add mod">
          <ac:chgData name="Secondo Brunelli" userId="1361646665bb41ba" providerId="LiveId" clId="{D2527E59-2978-49F1-934A-37AA15FFFF54}" dt="2021-09-26T14:01:10.503" v="912" actId="1076"/>
          <ac:picMkLst>
            <pc:docMk/>
            <pc:sldMk cId="2676303298" sldId="425"/>
            <ac:picMk id="4098" creationId="{38B8068B-F786-4EAA-834D-C90A7BFCF77E}"/>
          </ac:picMkLst>
        </pc:picChg>
        <pc:picChg chg="add del">
          <ac:chgData name="Secondo Brunelli" userId="1361646665bb41ba" providerId="LiveId" clId="{D2527E59-2978-49F1-934A-37AA15FFFF54}" dt="2021-09-26T14:00:40.497" v="896"/>
          <ac:picMkLst>
            <pc:docMk/>
            <pc:sldMk cId="2676303298" sldId="425"/>
            <ac:picMk id="4100" creationId="{48D11C8D-AABF-4B88-ABA4-18E174E6FF38}"/>
          </ac:picMkLst>
        </pc:picChg>
        <pc:picChg chg="add del">
          <ac:chgData name="Secondo Brunelli" userId="1361646665bb41ba" providerId="LiveId" clId="{D2527E59-2978-49F1-934A-37AA15FFFF54}" dt="2021-09-26T14:00:53.238" v="898"/>
          <ac:picMkLst>
            <pc:docMk/>
            <pc:sldMk cId="2676303298" sldId="425"/>
            <ac:picMk id="4102" creationId="{49116F92-E437-4DCA-BD24-8A1A59248984}"/>
          </ac:picMkLst>
        </pc:picChg>
      </pc:sldChg>
      <pc:sldChg chg="addSp delSp modSp new mod ord">
        <pc:chgData name="Secondo Brunelli" userId="1361646665bb41ba" providerId="LiveId" clId="{D2527E59-2978-49F1-934A-37AA15FFFF54}" dt="2021-09-26T14:21:30.959" v="1013"/>
        <pc:sldMkLst>
          <pc:docMk/>
          <pc:sldMk cId="4248008386" sldId="426"/>
        </pc:sldMkLst>
        <pc:spChg chg="mod">
          <ac:chgData name="Secondo Brunelli" userId="1361646665bb41ba" providerId="LiveId" clId="{D2527E59-2978-49F1-934A-37AA15FFFF54}" dt="2021-09-26T14:18:47.460" v="1005" actId="20577"/>
          <ac:spMkLst>
            <pc:docMk/>
            <pc:sldMk cId="4248008386" sldId="426"/>
            <ac:spMk id="2" creationId="{6CF3B92E-4433-4A20-9D7E-95C18F60C8FC}"/>
          </ac:spMkLst>
        </pc:spChg>
        <pc:spChg chg="del">
          <ac:chgData name="Secondo Brunelli" userId="1361646665bb41ba" providerId="LiveId" clId="{D2527E59-2978-49F1-934A-37AA15FFFF54}" dt="2021-09-26T14:17:46.258" v="950"/>
          <ac:spMkLst>
            <pc:docMk/>
            <pc:sldMk cId="4248008386" sldId="426"/>
            <ac:spMk id="3" creationId="{68AB7C1D-3706-4B8C-B38B-FD5000A4D95E}"/>
          </ac:spMkLst>
        </pc:spChg>
        <pc:picChg chg="add mod">
          <ac:chgData name="Secondo Brunelli" userId="1361646665bb41ba" providerId="LiveId" clId="{D2527E59-2978-49F1-934A-37AA15FFFF54}" dt="2021-09-26T14:18:55.965" v="1007" actId="1076"/>
          <ac:picMkLst>
            <pc:docMk/>
            <pc:sldMk cId="4248008386" sldId="426"/>
            <ac:picMk id="5122" creationId="{5742F42A-83C9-405D-B068-585EF5BA7CE4}"/>
          </ac:picMkLst>
        </pc:picChg>
      </pc:sldChg>
      <pc:sldChg chg="new del">
        <pc:chgData name="Secondo Brunelli" userId="1361646665bb41ba" providerId="LiveId" clId="{D2527E59-2978-49F1-934A-37AA15FFFF54}" dt="2021-09-29T08:45:40.059" v="1052" actId="47"/>
        <pc:sldMkLst>
          <pc:docMk/>
          <pc:sldMk cId="3334536568" sldId="427"/>
        </pc:sldMkLst>
      </pc:sldChg>
      <pc:sldChg chg="new del">
        <pc:chgData name="Secondo Brunelli" userId="1361646665bb41ba" providerId="LiveId" clId="{D2527E59-2978-49F1-934A-37AA15FFFF54}" dt="2021-09-26T14:09:32.892" v="949" actId="47"/>
        <pc:sldMkLst>
          <pc:docMk/>
          <pc:sldMk cId="3876291135" sldId="427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453157066" sldId="428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2044068084" sldId="429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538073879" sldId="430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829917108" sldId="431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334214582" sldId="432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224943022" sldId="433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2882927753" sldId="434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101945159" sldId="435"/>
        </pc:sldMkLst>
      </pc:sldChg>
      <pc:sldChg chg="add">
        <pc:chgData name="Secondo Brunelli" userId="1361646665bb41ba" providerId="LiveId" clId="{D2527E59-2978-49F1-934A-37AA15FFFF54}" dt="2021-09-29T08:45:14.135" v="1051"/>
        <pc:sldMkLst>
          <pc:docMk/>
          <pc:sldMk cId="3726922870" sldId="436"/>
        </pc:sldMkLst>
      </pc:sldChg>
    </pc:docChg>
  </pc:docChgLst>
  <pc:docChgLst>
    <pc:chgData name="Secondo Brunelli" userId="1361646665bb41ba" providerId="LiveId" clId="{8D96FF9D-459C-42FC-BDA1-253DE59F3599}"/>
    <pc:docChg chg="custSel addSld delSld modSld sldOrd">
      <pc:chgData name="Secondo Brunelli" userId="1361646665bb41ba" providerId="LiveId" clId="{8D96FF9D-459C-42FC-BDA1-253DE59F3599}" dt="2021-09-26T10:02:22.839" v="773" actId="6549"/>
      <pc:docMkLst>
        <pc:docMk/>
      </pc:docMkLst>
      <pc:sldChg chg="modSp mod">
        <pc:chgData name="Secondo Brunelli" userId="1361646665bb41ba" providerId="LiveId" clId="{8D96FF9D-459C-42FC-BDA1-253DE59F3599}" dt="2021-09-26T09:44:36.532" v="731" actId="20577"/>
        <pc:sldMkLst>
          <pc:docMk/>
          <pc:sldMk cId="1126193103" sldId="256"/>
        </pc:sldMkLst>
        <pc:spChg chg="mod">
          <ac:chgData name="Secondo Brunelli" userId="1361646665bb41ba" providerId="LiveId" clId="{8D96FF9D-459C-42FC-BDA1-253DE59F3599}" dt="2021-09-26T09:44:36.532" v="731" actId="20577"/>
          <ac:spMkLst>
            <pc:docMk/>
            <pc:sldMk cId="1126193103" sldId="256"/>
            <ac:spMk id="3" creationId="{E1CF936E-D310-4429-AC3B-1067C428B5BE}"/>
          </ac:spMkLst>
        </pc:spChg>
      </pc:sldChg>
      <pc:sldChg chg="add ord">
        <pc:chgData name="Secondo Brunelli" userId="1361646665bb41ba" providerId="LiveId" clId="{8D96FF9D-459C-42FC-BDA1-253DE59F3599}" dt="2021-09-26T10:00:59.718" v="755"/>
        <pc:sldMkLst>
          <pc:docMk/>
          <pc:sldMk cId="1865341625" sldId="257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813266841" sldId="258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89655151" sldId="259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982050060" sldId="260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2649867939" sldId="261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618864966" sldId="262"/>
        </pc:sldMkLst>
      </pc:sldChg>
      <pc:sldChg chg="add del">
        <pc:chgData name="Secondo Brunelli" userId="1361646665bb41ba" providerId="LiveId" clId="{8D96FF9D-459C-42FC-BDA1-253DE59F3599}" dt="2021-09-20T08:42:47.636" v="1" actId="47"/>
        <pc:sldMkLst>
          <pc:docMk/>
          <pc:sldMk cId="3058393378" sldId="264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013453406" sldId="265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583008252" sldId="266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591399060" sldId="280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2715468352" sldId="283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057491813" sldId="285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925263691" sldId="288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341131706" sldId="307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659943137" sldId="313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769550539" sldId="314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451444849" sldId="315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746940066" sldId="316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250744255" sldId="317"/>
        </pc:sldMkLst>
      </pc:sldChg>
      <pc:sldChg chg="add ord">
        <pc:chgData name="Secondo Brunelli" userId="1361646665bb41ba" providerId="LiveId" clId="{8D96FF9D-459C-42FC-BDA1-253DE59F3599}" dt="2021-09-26T09:57:51.607" v="750"/>
        <pc:sldMkLst>
          <pc:docMk/>
          <pc:sldMk cId="1944200386" sldId="319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2063482186" sldId="320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707304259" sldId="321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931899219" sldId="330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4211531697" sldId="331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2640666962" sldId="332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4288463348" sldId="333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977811694" sldId="341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413952217" sldId="342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4031670350" sldId="343"/>
        </pc:sldMkLst>
      </pc:sldChg>
      <pc:sldChg chg="modSp add mod">
        <pc:chgData name="Secondo Brunelli" userId="1361646665bb41ba" providerId="LiveId" clId="{8D96FF9D-459C-42FC-BDA1-253DE59F3599}" dt="2021-09-26T10:02:22.839" v="773" actId="6549"/>
        <pc:sldMkLst>
          <pc:docMk/>
          <pc:sldMk cId="2637111164" sldId="346"/>
        </pc:sldMkLst>
        <pc:spChg chg="mod">
          <ac:chgData name="Secondo Brunelli" userId="1361646665bb41ba" providerId="LiveId" clId="{8D96FF9D-459C-42FC-BDA1-253DE59F3599}" dt="2021-09-26T10:02:22.839" v="773" actId="6549"/>
          <ac:spMkLst>
            <pc:docMk/>
            <pc:sldMk cId="2637111164" sldId="346"/>
            <ac:spMk id="3" creationId="{00000000-0000-0000-0000-000000000000}"/>
          </ac:spMkLst>
        </pc:spChg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241732146" sldId="347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180816590" sldId="348"/>
        </pc:sldMkLst>
      </pc:sldChg>
      <pc:sldChg chg="add del">
        <pc:chgData name="Secondo Brunelli" userId="1361646665bb41ba" providerId="LiveId" clId="{8D96FF9D-459C-42FC-BDA1-253DE59F3599}" dt="2021-09-20T09:13:35.974" v="16" actId="2696"/>
        <pc:sldMkLst>
          <pc:docMk/>
          <pc:sldMk cId="1149909277" sldId="349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750207165" sldId="350"/>
        </pc:sldMkLst>
      </pc:sldChg>
      <pc:sldChg chg="add ord">
        <pc:chgData name="Secondo Brunelli" userId="1361646665bb41ba" providerId="LiveId" clId="{8D96FF9D-459C-42FC-BDA1-253DE59F3599}" dt="2021-09-26T10:00:25.002" v="753"/>
        <pc:sldMkLst>
          <pc:docMk/>
          <pc:sldMk cId="779957014" sldId="351"/>
        </pc:sldMkLst>
      </pc:sldChg>
      <pc:sldChg chg="add del">
        <pc:chgData name="Secondo Brunelli" userId="1361646665bb41ba" providerId="LiveId" clId="{8D96FF9D-459C-42FC-BDA1-253DE59F3599}" dt="2021-09-20T09:13:35.974" v="16" actId="2696"/>
        <pc:sldMkLst>
          <pc:docMk/>
          <pc:sldMk cId="3501154393" sldId="352"/>
        </pc:sldMkLst>
      </pc:sldChg>
      <pc:sldChg chg="add del">
        <pc:chgData name="Secondo Brunelli" userId="1361646665bb41ba" providerId="LiveId" clId="{8D96FF9D-459C-42FC-BDA1-253DE59F3599}" dt="2021-09-20T09:13:35.974" v="16" actId="2696"/>
        <pc:sldMkLst>
          <pc:docMk/>
          <pc:sldMk cId="1908188172" sldId="353"/>
        </pc:sldMkLst>
      </pc:sldChg>
      <pc:sldChg chg="add del">
        <pc:chgData name="Secondo Brunelli" userId="1361646665bb41ba" providerId="LiveId" clId="{8D96FF9D-459C-42FC-BDA1-253DE59F3599}" dt="2021-09-26T09:59:13.355" v="751" actId="2696"/>
        <pc:sldMkLst>
          <pc:docMk/>
          <pc:sldMk cId="3366817013" sldId="354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902408726" sldId="355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06227718" sldId="356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667633422" sldId="357"/>
        </pc:sldMkLst>
      </pc:sldChg>
      <pc:sldChg chg="add ord">
        <pc:chgData name="Secondo Brunelli" userId="1361646665bb41ba" providerId="LiveId" clId="{8D96FF9D-459C-42FC-BDA1-253DE59F3599}" dt="2021-09-26T09:57:42.579" v="748"/>
        <pc:sldMkLst>
          <pc:docMk/>
          <pc:sldMk cId="3301884851" sldId="358"/>
        </pc:sldMkLst>
      </pc:sldChg>
      <pc:sldChg chg="add del">
        <pc:chgData name="Secondo Brunelli" userId="1361646665bb41ba" providerId="LiveId" clId="{8D96FF9D-459C-42FC-BDA1-253DE59F3599}" dt="2021-09-26T09:59:13.355" v="751" actId="2696"/>
        <pc:sldMkLst>
          <pc:docMk/>
          <pc:sldMk cId="1480532306" sldId="359"/>
        </pc:sldMkLst>
      </pc:sldChg>
      <pc:sldChg chg="add del">
        <pc:chgData name="Secondo Brunelli" userId="1361646665bb41ba" providerId="LiveId" clId="{8D96FF9D-459C-42FC-BDA1-253DE59F3599}" dt="2021-09-26T09:56:16.966" v="744" actId="2696"/>
        <pc:sldMkLst>
          <pc:docMk/>
          <pc:sldMk cId="4160201045" sldId="360"/>
        </pc:sldMkLst>
      </pc:sldChg>
      <pc:sldChg chg="add del">
        <pc:chgData name="Secondo Brunelli" userId="1361646665bb41ba" providerId="LiveId" clId="{8D96FF9D-459C-42FC-BDA1-253DE59F3599}" dt="2021-09-20T08:42:53.103" v="2" actId="47"/>
        <pc:sldMkLst>
          <pc:docMk/>
          <pc:sldMk cId="713766378" sldId="361"/>
        </pc:sldMkLst>
      </pc:sldChg>
      <pc:sldChg chg="add ord">
        <pc:chgData name="Secondo Brunelli" userId="1361646665bb41ba" providerId="LiveId" clId="{8D96FF9D-459C-42FC-BDA1-253DE59F3599}" dt="2021-09-26T09:57:16.823" v="746"/>
        <pc:sldMkLst>
          <pc:docMk/>
          <pc:sldMk cId="779959590" sldId="362"/>
        </pc:sldMkLst>
      </pc:sldChg>
      <pc:sldChg chg="modSp add ord">
        <pc:chgData name="Secondo Brunelli" userId="1361646665bb41ba" providerId="LiveId" clId="{8D96FF9D-459C-42FC-BDA1-253DE59F3599}" dt="2021-09-22T12:27:29.699" v="19"/>
        <pc:sldMkLst>
          <pc:docMk/>
          <pc:sldMk cId="4102569471" sldId="363"/>
        </pc:sldMkLst>
        <pc:picChg chg="mod">
          <ac:chgData name="Secondo Brunelli" userId="1361646665bb41ba" providerId="LiveId" clId="{8D96FF9D-459C-42FC-BDA1-253DE59F3599}" dt="2021-09-22T09:19:16.518" v="17" actId="14100"/>
          <ac:picMkLst>
            <pc:docMk/>
            <pc:sldMk cId="4102569471" sldId="363"/>
            <ac:picMk id="3074" creationId="{00000000-0000-0000-0000-000000000000}"/>
          </ac:picMkLst>
        </pc:picChg>
      </pc:sldChg>
      <pc:sldChg chg="add del">
        <pc:chgData name="Secondo Brunelli" userId="1361646665bb41ba" providerId="LiveId" clId="{8D96FF9D-459C-42FC-BDA1-253DE59F3599}" dt="2021-09-20T08:54:46.100" v="3" actId="2696"/>
        <pc:sldMkLst>
          <pc:docMk/>
          <pc:sldMk cId="2265307791" sldId="364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4038886622" sldId="365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2635826327" sldId="366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1795008992" sldId="367"/>
        </pc:sldMkLst>
      </pc:sldChg>
      <pc:sldChg chg="add del">
        <pc:chgData name="Secondo Brunelli" userId="1361646665bb41ba" providerId="LiveId" clId="{8D96FF9D-459C-42FC-BDA1-253DE59F3599}" dt="2021-09-26T09:56:16.966" v="744" actId="2696"/>
        <pc:sldMkLst>
          <pc:docMk/>
          <pc:sldMk cId="849242861" sldId="368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2429453946" sldId="369"/>
        </pc:sldMkLst>
      </pc:sldChg>
      <pc:sldChg chg="add del">
        <pc:chgData name="Secondo Brunelli" userId="1361646665bb41ba" providerId="LiveId" clId="{8D96FF9D-459C-42FC-BDA1-253DE59F3599}" dt="2021-09-20T08:56:30.767" v="4" actId="2696"/>
        <pc:sldMkLst>
          <pc:docMk/>
          <pc:sldMk cId="3008328050" sldId="370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864107408" sldId="371"/>
        </pc:sldMkLst>
      </pc:sldChg>
      <pc:sldChg chg="add del">
        <pc:chgData name="Secondo Brunelli" userId="1361646665bb41ba" providerId="LiveId" clId="{8D96FF9D-459C-42FC-BDA1-253DE59F3599}" dt="2021-09-20T08:57:17.303" v="5" actId="2696"/>
        <pc:sldMkLst>
          <pc:docMk/>
          <pc:sldMk cId="1986408983" sldId="372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3501419254" sldId="373"/>
        </pc:sldMkLst>
      </pc:sldChg>
      <pc:sldChg chg="add del">
        <pc:chgData name="Secondo Brunelli" userId="1361646665bb41ba" providerId="LiveId" clId="{8D96FF9D-459C-42FC-BDA1-253DE59F3599}" dt="2021-09-20T08:58:03.399" v="6" actId="2696"/>
        <pc:sldMkLst>
          <pc:docMk/>
          <pc:sldMk cId="1981031432" sldId="374"/>
        </pc:sldMkLst>
      </pc:sldChg>
      <pc:sldChg chg="add del">
        <pc:chgData name="Secondo Brunelli" userId="1361646665bb41ba" providerId="LiveId" clId="{8D96FF9D-459C-42FC-BDA1-253DE59F3599}" dt="2021-09-20T08:58:53.251" v="7" actId="2696"/>
        <pc:sldMkLst>
          <pc:docMk/>
          <pc:sldMk cId="1618777069" sldId="375"/>
        </pc:sldMkLst>
      </pc:sldChg>
      <pc:sldChg chg="add del">
        <pc:chgData name="Secondo Brunelli" userId="1361646665bb41ba" providerId="LiveId" clId="{8D96FF9D-459C-42FC-BDA1-253DE59F3599}" dt="2021-09-20T09:01:23.323" v="9" actId="2696"/>
        <pc:sldMkLst>
          <pc:docMk/>
          <pc:sldMk cId="3060685525" sldId="376"/>
        </pc:sldMkLst>
      </pc:sldChg>
      <pc:sldChg chg="add del">
        <pc:chgData name="Secondo Brunelli" userId="1361646665bb41ba" providerId="LiveId" clId="{8D96FF9D-459C-42FC-BDA1-253DE59F3599}" dt="2021-09-20T08:59:50.226" v="8" actId="47"/>
        <pc:sldMkLst>
          <pc:docMk/>
          <pc:sldMk cId="675963244" sldId="377"/>
        </pc:sldMkLst>
      </pc:sldChg>
      <pc:sldChg chg="add del">
        <pc:chgData name="Secondo Brunelli" userId="1361646665bb41ba" providerId="LiveId" clId="{8D96FF9D-459C-42FC-BDA1-253DE59F3599}" dt="2021-09-20T09:01:23.323" v="9" actId="2696"/>
        <pc:sldMkLst>
          <pc:docMk/>
          <pc:sldMk cId="692439643" sldId="378"/>
        </pc:sldMkLst>
      </pc:sldChg>
      <pc:sldChg chg="add del">
        <pc:chgData name="Secondo Brunelli" userId="1361646665bb41ba" providerId="LiveId" clId="{8D96FF9D-459C-42FC-BDA1-253DE59F3599}" dt="2021-09-20T09:01:23.323" v="9" actId="2696"/>
        <pc:sldMkLst>
          <pc:docMk/>
          <pc:sldMk cId="2001230806" sldId="379"/>
        </pc:sldMkLst>
      </pc:sldChg>
      <pc:sldChg chg="add del">
        <pc:chgData name="Secondo Brunelli" userId="1361646665bb41ba" providerId="LiveId" clId="{8D96FF9D-459C-42FC-BDA1-253DE59F3599}" dt="2021-09-20T09:01:23.323" v="9" actId="2696"/>
        <pc:sldMkLst>
          <pc:docMk/>
          <pc:sldMk cId="3995553286" sldId="380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383510128" sldId="381"/>
        </pc:sldMkLst>
      </pc:sldChg>
      <pc:sldChg chg="add del">
        <pc:chgData name="Secondo Brunelli" userId="1361646665bb41ba" providerId="LiveId" clId="{8D96FF9D-459C-42FC-BDA1-253DE59F3599}" dt="2021-09-20T09:04:03.519" v="10" actId="2696"/>
        <pc:sldMkLst>
          <pc:docMk/>
          <pc:sldMk cId="1129654058" sldId="382"/>
        </pc:sldMkLst>
      </pc:sldChg>
      <pc:sldChg chg="add del">
        <pc:chgData name="Secondo Brunelli" userId="1361646665bb41ba" providerId="LiveId" clId="{8D96FF9D-459C-42FC-BDA1-253DE59F3599}" dt="2021-09-20T09:04:03.519" v="10" actId="2696"/>
        <pc:sldMkLst>
          <pc:docMk/>
          <pc:sldMk cId="1966305132" sldId="383"/>
        </pc:sldMkLst>
      </pc:sldChg>
      <pc:sldChg chg="add del">
        <pc:chgData name="Secondo Brunelli" userId="1361646665bb41ba" providerId="LiveId" clId="{8D96FF9D-459C-42FC-BDA1-253DE59F3599}" dt="2021-09-20T09:04:03.519" v="10" actId="2696"/>
        <pc:sldMkLst>
          <pc:docMk/>
          <pc:sldMk cId="1713128468" sldId="384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2057762637" sldId="385"/>
        </pc:sldMkLst>
      </pc:sldChg>
      <pc:sldChg chg="add del">
        <pc:chgData name="Secondo Brunelli" userId="1361646665bb41ba" providerId="LiveId" clId="{8D96FF9D-459C-42FC-BDA1-253DE59F3599}" dt="2021-09-20T09:06:31.048" v="12" actId="2696"/>
        <pc:sldMkLst>
          <pc:docMk/>
          <pc:sldMk cId="840500931" sldId="386"/>
        </pc:sldMkLst>
      </pc:sldChg>
      <pc:sldChg chg="add del">
        <pc:chgData name="Secondo Brunelli" userId="1361646665bb41ba" providerId="LiveId" clId="{8D96FF9D-459C-42FC-BDA1-253DE59F3599}" dt="2021-09-20T09:05:20.140" v="11" actId="2696"/>
        <pc:sldMkLst>
          <pc:docMk/>
          <pc:sldMk cId="1993708872" sldId="387"/>
        </pc:sldMkLst>
      </pc:sldChg>
      <pc:sldChg chg="add del">
        <pc:chgData name="Secondo Brunelli" userId="1361646665bb41ba" providerId="LiveId" clId="{8D96FF9D-459C-42FC-BDA1-253DE59F3599}" dt="2021-09-20T09:05:20.140" v="11" actId="2696"/>
        <pc:sldMkLst>
          <pc:docMk/>
          <pc:sldMk cId="2490674157" sldId="388"/>
        </pc:sldMkLst>
      </pc:sldChg>
      <pc:sldChg chg="add del">
        <pc:chgData name="Secondo Brunelli" userId="1361646665bb41ba" providerId="LiveId" clId="{8D96FF9D-459C-42FC-BDA1-253DE59F3599}" dt="2021-09-20T09:05:20.140" v="11" actId="2696"/>
        <pc:sldMkLst>
          <pc:docMk/>
          <pc:sldMk cId="3841099846" sldId="389"/>
        </pc:sldMkLst>
      </pc:sldChg>
      <pc:sldChg chg="add del">
        <pc:chgData name="Secondo Brunelli" userId="1361646665bb41ba" providerId="LiveId" clId="{8D96FF9D-459C-42FC-BDA1-253DE59F3599}" dt="2021-09-20T09:06:31.048" v="12" actId="2696"/>
        <pc:sldMkLst>
          <pc:docMk/>
          <pc:sldMk cId="3013142755" sldId="390"/>
        </pc:sldMkLst>
      </pc:sldChg>
      <pc:sldChg chg="add del">
        <pc:chgData name="Secondo Brunelli" userId="1361646665bb41ba" providerId="LiveId" clId="{8D96FF9D-459C-42FC-BDA1-253DE59F3599}" dt="2021-09-20T09:06:31.048" v="12" actId="2696"/>
        <pc:sldMkLst>
          <pc:docMk/>
          <pc:sldMk cId="1740622441" sldId="391"/>
        </pc:sldMkLst>
      </pc:sldChg>
      <pc:sldChg chg="add del">
        <pc:chgData name="Secondo Brunelli" userId="1361646665bb41ba" providerId="LiveId" clId="{8D96FF9D-459C-42FC-BDA1-253DE59F3599}" dt="2021-09-20T09:06:31.048" v="12" actId="2696"/>
        <pc:sldMkLst>
          <pc:docMk/>
          <pc:sldMk cId="1306471138" sldId="392"/>
        </pc:sldMkLst>
      </pc:sldChg>
      <pc:sldChg chg="add del">
        <pc:chgData name="Secondo Brunelli" userId="1361646665bb41ba" providerId="LiveId" clId="{8D96FF9D-459C-42FC-BDA1-253DE59F3599}" dt="2021-09-20T09:06:31.048" v="12" actId="2696"/>
        <pc:sldMkLst>
          <pc:docMk/>
          <pc:sldMk cId="1688675094" sldId="393"/>
        </pc:sldMkLst>
      </pc:sldChg>
      <pc:sldChg chg="add del">
        <pc:chgData name="Secondo Brunelli" userId="1361646665bb41ba" providerId="LiveId" clId="{8D96FF9D-459C-42FC-BDA1-253DE59F3599}" dt="2021-09-20T09:06:31.048" v="12" actId="2696"/>
        <pc:sldMkLst>
          <pc:docMk/>
          <pc:sldMk cId="2924152936" sldId="394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1759716310" sldId="395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3561838108" sldId="396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3460701956" sldId="397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4171353445" sldId="398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1530124177" sldId="399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1299296247" sldId="400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1262716561" sldId="401"/>
        </pc:sldMkLst>
      </pc:sldChg>
      <pc:sldChg chg="add del">
        <pc:chgData name="Secondo Brunelli" userId="1361646665bb41ba" providerId="LiveId" clId="{8D96FF9D-459C-42FC-BDA1-253DE59F3599}" dt="2021-09-20T09:07:49.151" v="13" actId="2696"/>
        <pc:sldMkLst>
          <pc:docMk/>
          <pc:sldMk cId="2567700970" sldId="402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1182347834" sldId="403"/>
        </pc:sldMkLst>
      </pc:sldChg>
      <pc:sldChg chg="add del">
        <pc:chgData name="Secondo Brunelli" userId="1361646665bb41ba" providerId="LiveId" clId="{8D96FF9D-459C-42FC-BDA1-253DE59F3599}" dt="2021-09-20T09:08:37.849" v="14" actId="47"/>
        <pc:sldMkLst>
          <pc:docMk/>
          <pc:sldMk cId="3137918928" sldId="404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3331621952" sldId="405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1281415603" sldId="406"/>
        </pc:sldMkLst>
      </pc:sldChg>
      <pc:sldChg chg="add del">
        <pc:chgData name="Secondo Brunelli" userId="1361646665bb41ba" providerId="LiveId" clId="{8D96FF9D-459C-42FC-BDA1-253DE59F3599}" dt="2021-09-20T09:11:03.750" v="15" actId="2696"/>
        <pc:sldMkLst>
          <pc:docMk/>
          <pc:sldMk cId="3588890885" sldId="407"/>
        </pc:sldMkLst>
      </pc:sldChg>
      <pc:sldChg chg="add del">
        <pc:chgData name="Secondo Brunelli" userId="1361646665bb41ba" providerId="LiveId" clId="{8D96FF9D-459C-42FC-BDA1-253DE59F3599}" dt="2021-09-20T09:11:03.750" v="15" actId="2696"/>
        <pc:sldMkLst>
          <pc:docMk/>
          <pc:sldMk cId="47021163" sldId="408"/>
        </pc:sldMkLst>
      </pc:sldChg>
      <pc:sldChg chg="add del">
        <pc:chgData name="Secondo Brunelli" userId="1361646665bb41ba" providerId="LiveId" clId="{8D96FF9D-459C-42FC-BDA1-253DE59F3599}" dt="2021-09-20T09:11:03.750" v="15" actId="2696"/>
        <pc:sldMkLst>
          <pc:docMk/>
          <pc:sldMk cId="1889270406" sldId="409"/>
        </pc:sldMkLst>
      </pc:sldChg>
      <pc:sldChg chg="add del">
        <pc:chgData name="Secondo Brunelli" userId="1361646665bb41ba" providerId="LiveId" clId="{8D96FF9D-459C-42FC-BDA1-253DE59F3599}" dt="2021-09-26T09:50:01.586" v="738" actId="2696"/>
        <pc:sldMkLst>
          <pc:docMk/>
          <pc:sldMk cId="1935761563" sldId="410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2555015007" sldId="411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397597328" sldId="412"/>
        </pc:sldMkLst>
      </pc:sldChg>
      <pc:sldChg chg="add ord">
        <pc:chgData name="Secondo Brunelli" userId="1361646665bb41ba" providerId="LiveId" clId="{8D96FF9D-459C-42FC-BDA1-253DE59F3599}" dt="2021-09-22T12:27:32.646" v="21"/>
        <pc:sldMkLst>
          <pc:docMk/>
          <pc:sldMk cId="2697606890" sldId="413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1781183048" sldId="414"/>
        </pc:sldMkLst>
      </pc:sldChg>
      <pc:sldChg chg="add">
        <pc:chgData name="Secondo Brunelli" userId="1361646665bb41ba" providerId="LiveId" clId="{8D96FF9D-459C-42FC-BDA1-253DE59F3599}" dt="2021-09-19T15:37:48.301" v="0"/>
        <pc:sldMkLst>
          <pc:docMk/>
          <pc:sldMk cId="3143415448" sldId="415"/>
        </pc:sldMkLst>
      </pc:sldChg>
      <pc:sldChg chg="modSp new mod">
        <pc:chgData name="Secondo Brunelli" userId="1361646665bb41ba" providerId="LiveId" clId="{8D96FF9D-459C-42FC-BDA1-253DE59F3599}" dt="2021-09-26T09:55:01.999" v="743" actId="20577"/>
        <pc:sldMkLst>
          <pc:docMk/>
          <pc:sldMk cId="1539264173" sldId="416"/>
        </pc:sldMkLst>
        <pc:spChg chg="mod">
          <ac:chgData name="Secondo Brunelli" userId="1361646665bb41ba" providerId="LiveId" clId="{8D96FF9D-459C-42FC-BDA1-253DE59F3599}" dt="2021-09-26T09:55:01.999" v="743" actId="20577"/>
          <ac:spMkLst>
            <pc:docMk/>
            <pc:sldMk cId="1539264173" sldId="416"/>
            <ac:spMk id="3" creationId="{697BA10C-0E13-4009-B809-490F64693F92}"/>
          </ac:spMkLst>
        </pc:spChg>
      </pc:sldChg>
      <pc:sldChg chg="modSp new mod">
        <pc:chgData name="Secondo Brunelli" userId="1361646665bb41ba" providerId="LiveId" clId="{8D96FF9D-459C-42FC-BDA1-253DE59F3599}" dt="2021-09-22T12:50:56.151" v="623" actId="20577"/>
        <pc:sldMkLst>
          <pc:docMk/>
          <pc:sldMk cId="4189186211" sldId="417"/>
        </pc:sldMkLst>
        <pc:spChg chg="mod">
          <ac:chgData name="Secondo Brunelli" userId="1361646665bb41ba" providerId="LiveId" clId="{8D96FF9D-459C-42FC-BDA1-253DE59F3599}" dt="2021-09-22T12:50:56.151" v="623" actId="20577"/>
          <ac:spMkLst>
            <pc:docMk/>
            <pc:sldMk cId="4189186211" sldId="417"/>
            <ac:spMk id="3" creationId="{39A71932-9A82-433B-854B-63ECC11A3B35}"/>
          </ac:spMkLst>
        </pc:spChg>
      </pc:sldChg>
      <pc:sldChg chg="new del">
        <pc:chgData name="Secondo Brunelli" userId="1361646665bb41ba" providerId="LiveId" clId="{8D96FF9D-459C-42FC-BDA1-253DE59F3599}" dt="2021-09-22T12:46:31.048" v="442" actId="47"/>
        <pc:sldMkLst>
          <pc:docMk/>
          <pc:sldMk cId="268221052" sldId="418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FF56B3-9C72-4F39-BAC6-D0ACDB5579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0299502F-7571-4A0A-9EC3-8E38E1A641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44802B-80ED-4F6E-816D-7491ACF2A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10E7CBA-6914-48BE-94D9-87CF11314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8B39291-48C0-4193-B192-FCA0328581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02442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3B76C82-0D71-467A-8208-D34503AF0C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56B036BE-B6C1-44BD-BD66-A382F05E64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D8B71FC8-27DD-4AD2-BC99-598983EF85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8260BE07-2CD7-4CE8-9488-AF5EB6E499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2608C9F-6319-47BD-9F6E-9AD0C8A29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599641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F98CEBF7-991C-4843-A98A-A556C77C2F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E170163A-6A4A-40BC-A1D0-758F316A670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F1F5B163-CD7F-445D-A3C5-62A7DEF9CD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0E454B-02C0-437C-847C-C9B519AE4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891C97D-7F4D-4C66-8990-43FC20950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13424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18841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193764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9510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455744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534190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77470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00759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265479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2990540-DA16-48C3-873B-F7D40AE60C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23F5DBF-26A9-4CCD-940D-166C487BFB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9241172-4A71-419E-BB44-AFD8F9FE73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51ACE109-9B78-409D-AA7E-AC22ED5C52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D2CFA43-F816-4233-9AD0-A5607E5B1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179078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0244520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88384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3342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51E91F8-D6C8-4FB8-8736-874F7A7DD8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469BF57-49BD-4ADA-91DA-CD9AD0ECF3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4A923DD-C068-43BB-A0A1-3BF69053E6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BA7014A-0B7D-40C3-A390-435E95259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9EB393D5-A573-4066-AE44-C411AEC11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9923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8B16E3C-5A67-441C-98C7-C75DFCC682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BD41D2E-BB9B-431A-9334-6AABCC9443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FD710FAE-3EEE-4182-A806-20B6AA390F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208FA8C-106F-4DD7-A64C-F01534E26C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5D3E76F0-BFAC-4F11-955B-462590B27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C54562CD-3C0B-4AB7-9C72-5A9FD823AB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3639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EEB90D2-0B62-42B1-ACB6-1F3DB931ED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40A0995-93E7-4E98-9DDC-B05F92D8F5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2B2B4A6F-4C21-4764-BC87-B7C8E662D3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9241B125-3AB7-4A23-9B69-8BA095E7AD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CDD6FD07-58B5-409C-9C7C-1BE91038760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C615471-E091-4CE1-B948-D067C15880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42D9AC12-B80C-43B7-BF46-0002AB223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DC448131-5FAB-4266-861B-8465A6EF00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5040877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C9B7C9A-98B3-41AB-9D67-90D6153B3A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FF54B6F-E410-41E7-AADC-A48E0CDBE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7CEA9561-F915-41AC-B529-6A249F20CF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C1FAD09-A4F1-4401-ADF1-7CEC8A296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95475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28A04EDD-17C2-4D09-8E1B-7E9D756B0A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984A483B-9A6D-4985-9286-7C1BBD2C3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37909A1-DD6B-4039-A0A9-AB3A3308A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5062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E5DA861-3E33-4542-B713-0BDCC82790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920B001-4C59-42EC-8498-680F23C70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A5048FDD-1940-48A4-A026-0FD9747E73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752F7FB3-B016-4507-B977-33646EE4BA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E97D59C5-22D9-4797-8075-8B39AD0F8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8C61A56-F950-401B-A2D1-A247F62D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680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095D5D9-F45D-469E-B6BB-3B237523D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492657DD-9025-4B15-B714-CA800207C5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CD48603-E7C6-4C3F-A958-63240F7B41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0A51FEA-20B9-4ABF-93E2-F02BCF79CA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CB2C9F9-3A97-49D7-ABE6-51EFF848A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DB89AC0E-8E39-42B2-8F8B-E9FB4B5784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51069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A4C154E2-B99A-4BBE-B126-C3777FB8E6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D544FD2-C6EB-4B78-935B-13BE86BF66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9F73B88-0A84-4CCA-A704-2DAA93EA92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140DE6-7EB3-49BC-8714-97FE6104CDBC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346DFC-99C9-4456-9E6B-26A6CC1A87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532EFB3-8DA2-448D-AD5B-3F318CE94D1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8AF3A0-1453-4994-97E8-4CE7F3F3ABC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641395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699D2-4077-4102-AD48-FA8E7411CA20}" type="datetimeFigureOut">
              <a:rPr lang="it-IT" smtClean="0"/>
              <a:t>29/09/2021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B4B3E9-3E14-4141-ADDD-7083E68196E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6225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3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3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3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3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3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5E44935-5755-4747-ACB7-F7D9EAF421A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it-IT"/>
              <a:t>SAN PAOLO A CORINTO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E1CF936E-D310-4429-AC3B-1067C428B5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endParaRPr lang="it-IT" sz="3200" b="1" dirty="0"/>
          </a:p>
        </p:txBody>
      </p:sp>
    </p:spTree>
    <p:extLst>
      <p:ext uri="{BB962C8B-B14F-4D97-AF65-F5344CB8AC3E}">
        <p14:creationId xmlns:p14="http://schemas.microsoft.com/office/powerpoint/2010/main" val="112619310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2" y="6309320"/>
            <a:ext cx="9036495" cy="548680"/>
          </a:xfrm>
        </p:spPr>
        <p:txBody>
          <a:bodyPr>
            <a:normAutofit/>
          </a:bodyPr>
          <a:lstStyle/>
          <a:p>
            <a:r>
              <a:rPr lang="it-IT" sz="2000" dirty="0"/>
              <a:t>Corinto vista dall'</a:t>
            </a:r>
            <a:r>
              <a:rPr lang="it-IT" sz="2000" dirty="0" err="1"/>
              <a:t>Acrocorinto</a:t>
            </a:r>
            <a:endParaRPr lang="it-IT" sz="2000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2" y="1"/>
            <a:ext cx="8460431" cy="6345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434154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Corinto, veduta dell’Acropoli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34820" cy="5733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595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237312"/>
            <a:ext cx="9144000" cy="620688"/>
          </a:xfrm>
        </p:spPr>
        <p:txBody>
          <a:bodyPr>
            <a:normAutofit/>
          </a:bodyPr>
          <a:lstStyle/>
          <a:p>
            <a:r>
              <a:rPr lang="it-IT" sz="2000" dirty="0"/>
              <a:t>Corinto e </a:t>
            </a:r>
            <a:r>
              <a:rPr lang="it-IT" sz="2000" dirty="0" err="1"/>
              <a:t>Acrocorinto</a:t>
            </a:r>
            <a:r>
              <a:rPr lang="it-IT" sz="2000" dirty="0"/>
              <a:t> di Carl Anton Joseph </a:t>
            </a:r>
            <a:r>
              <a:rPr lang="it-IT" sz="2000" dirty="0" err="1"/>
              <a:t>Rottmann</a:t>
            </a:r>
            <a:r>
              <a:rPr lang="it-IT" sz="2000" dirty="0"/>
              <a:t>, 184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273"/>
            <a:ext cx="8028384" cy="6256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132668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Rovine di Corinto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31" y="-23700"/>
            <a:ext cx="9160353" cy="59009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763342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Corinto, peribolo di </a:t>
            </a:r>
            <a:r>
              <a:rPr lang="it-IT" sz="2000" dirty="0" err="1"/>
              <a:t>Apolo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67" y="0"/>
            <a:ext cx="9064143" cy="6525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02071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600201"/>
            <a:ext cx="8229600" cy="5232679"/>
          </a:xfrm>
        </p:spPr>
        <p:txBody>
          <a:bodyPr>
            <a:normAutofit fontScale="92500" lnSpcReduction="20000"/>
          </a:bodyPr>
          <a:lstStyle/>
          <a:p>
            <a:r>
              <a:rPr lang="it-IT" b="1" dirty="0"/>
              <a:t>ORIGINE MITICA DI CORINTO</a:t>
            </a:r>
          </a:p>
          <a:p>
            <a:endParaRPr lang="it-IT" b="1" dirty="0"/>
          </a:p>
          <a:p>
            <a:r>
              <a:rPr lang="it-IT" b="1" dirty="0"/>
              <a:t>Disputa tra Poseidone e Elios sul possesso di Corinto.</a:t>
            </a:r>
          </a:p>
          <a:p>
            <a:endParaRPr lang="it-IT" b="1" dirty="0"/>
          </a:p>
          <a:p>
            <a:r>
              <a:rPr lang="it-IT" b="1" dirty="0"/>
              <a:t>Mediazione di </a:t>
            </a:r>
            <a:r>
              <a:rPr lang="it-IT" b="1" dirty="0" err="1"/>
              <a:t>Briareo</a:t>
            </a:r>
            <a:r>
              <a:rPr lang="it-IT" b="1" dirty="0"/>
              <a:t>: l’istmo a Poseidone,  e l’acropoli ( Acrocorinto ) a Elios, che la cedette ad Afrodite.</a:t>
            </a:r>
          </a:p>
          <a:p>
            <a:endParaRPr lang="it-IT" b="1" dirty="0"/>
          </a:p>
          <a:p>
            <a:r>
              <a:rPr lang="it-IT" b="1" dirty="0"/>
              <a:t>Al re Sisifo venne donata la fonte perenne, detta Pirene, presso cui si abbeverava il cavallo Pegaso.</a:t>
            </a:r>
          </a:p>
        </p:txBody>
      </p:sp>
    </p:spTree>
    <p:extLst>
      <p:ext uri="{BB962C8B-B14F-4D97-AF65-F5344CB8AC3E}">
        <p14:creationId xmlns:p14="http://schemas.microsoft.com/office/powerpoint/2010/main" val="263711116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0750"/>
            <a:ext cx="9061194" cy="684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65515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/>
          <a:lstStyle/>
          <a:p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524000" y="0"/>
            <a:ext cx="9144000" cy="6858000"/>
          </a:xfrm>
        </p:spPr>
        <p:txBody>
          <a:bodyPr>
            <a:normAutofit fontScale="92500" lnSpcReduction="10000"/>
          </a:bodyPr>
          <a:lstStyle/>
          <a:p>
            <a:r>
              <a:rPr lang="it-IT" dirty="0"/>
              <a:t>Mappa dell'Antica Corinto. I colori rappresentano le diverse età dei monumenti: 1. tempio di Apollo - 2. tempio di Ottavia - 3. tempio C - 4. agorà/forum - 5. bema - 6. tempio di Ermes, Apollo, Poseidone e Eracle - 7. pantheon e tempio di Venus Fortuna - 8. stoa di nord-est - 9. stoa sud -10. </a:t>
            </a:r>
            <a:r>
              <a:rPr lang="it-IT" dirty="0" err="1"/>
              <a:t>Bouleuterion</a:t>
            </a:r>
            <a:r>
              <a:rPr lang="it-IT" dirty="0"/>
              <a:t> - 11. basilica sud - 12. basilica giuliana - 13. fontana di Pirene - 14. fontana di </a:t>
            </a:r>
            <a:r>
              <a:rPr lang="it-IT" dirty="0" err="1"/>
              <a:t>Glauke</a:t>
            </a:r>
            <a:r>
              <a:rPr lang="it-IT" dirty="0"/>
              <a:t> - 15. basilica della strada </a:t>
            </a:r>
            <a:r>
              <a:rPr lang="it-IT" dirty="0" err="1"/>
              <a:t>Lechaion</a:t>
            </a:r>
            <a:r>
              <a:rPr lang="it-IT" dirty="0"/>
              <a:t> - 16. teatro greco - 17. odeon - 18. agora nord - 19. mercato romano - 20. </a:t>
            </a:r>
            <a:r>
              <a:rPr lang="it-IT" dirty="0" err="1"/>
              <a:t>peribolos</a:t>
            </a:r>
            <a:r>
              <a:rPr lang="it-IT" dirty="0"/>
              <a:t> di Apollo - 21. strada </a:t>
            </a:r>
            <a:r>
              <a:rPr lang="it-IT" dirty="0" err="1"/>
              <a:t>Lechaion</a:t>
            </a:r>
            <a:r>
              <a:rPr lang="it-IT" dirty="0"/>
              <a:t> - 22. museo archeologico</a:t>
            </a:r>
          </a:p>
          <a:p>
            <a:r>
              <a:rPr lang="it-IT" dirty="0"/>
              <a:t>Corinto antica si trova su un colle sopra la città nuova. Si chiama anche "Acropoli di </a:t>
            </a:r>
            <a:r>
              <a:rPr lang="it-IT" dirty="0" err="1"/>
              <a:t>Acrocorinto</a:t>
            </a:r>
            <a:r>
              <a:rPr lang="it-IT" dirty="0"/>
              <a:t>" per l'elevatezza del tempio principale dedicato a Apollo e il Museo archeologico dell'antica </a:t>
            </a:r>
            <a:r>
              <a:rPr lang="it-IT" dirty="0" err="1"/>
              <a:t>Corint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982050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0"/>
            <a:ext cx="9144000" cy="6858000"/>
          </a:xfrm>
        </p:spPr>
        <p:txBody>
          <a:bodyPr>
            <a:normAutofit/>
          </a:bodyPr>
          <a:lstStyle/>
          <a:p>
            <a:endParaRPr lang="it-IT" sz="32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/>
              <a:t>San Paolo vi giunge la prima volta</a:t>
            </a:r>
          </a:p>
          <a:p>
            <a:pPr algn="ctr"/>
            <a:r>
              <a:rPr lang="it-IT" b="1" dirty="0"/>
              <a:t>nel 49-50. 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Gallione, fratello di Seneca è proconsole dell’Acaia.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San Paolo vi rimane per 18 mesi.</a:t>
            </a:r>
          </a:p>
        </p:txBody>
      </p:sp>
    </p:spTree>
    <p:extLst>
      <p:ext uri="{BB962C8B-B14F-4D97-AF65-F5344CB8AC3E}">
        <p14:creationId xmlns:p14="http://schemas.microsoft.com/office/powerpoint/2010/main" val="6599431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32114" y="6093296"/>
            <a:ext cx="9135886" cy="764704"/>
          </a:xfrm>
        </p:spPr>
        <p:txBody>
          <a:bodyPr>
            <a:normAutofit/>
          </a:bodyPr>
          <a:lstStyle/>
          <a:p>
            <a:r>
              <a:rPr lang="it-IT" sz="2000" dirty="0"/>
              <a:t>Corinto Piazza Pegaso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it-IT" b="0" i="0" u="none" strike="noStrike" dirty="0">
                <a:solidFill>
                  <a:srgbClr val="222222"/>
                </a:solidFill>
                <a:effectLst/>
                <a:latin typeface="Arial"/>
              </a:rPr>
              <a:t>Statua di , emblema della città </a:t>
            </a:r>
            <a:endParaRPr lang="it-IT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2114" y="24746"/>
            <a:ext cx="9138522" cy="6068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886496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76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315" y="34212"/>
            <a:ext cx="9215109" cy="5339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75973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093296"/>
            <a:ext cx="9144000" cy="764704"/>
          </a:xfrm>
        </p:spPr>
        <p:txBody>
          <a:bodyPr>
            <a:normAutofit/>
          </a:bodyPr>
          <a:lstStyle/>
          <a:p>
            <a:r>
              <a:rPr lang="it-IT" sz="2000" dirty="0"/>
              <a:t>Statua di Pegaso, emblema della città 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067351" cy="6021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498679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40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593" y="25069"/>
            <a:ext cx="9085180" cy="5996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778116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71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4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39522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91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763" y="0"/>
            <a:ext cx="9141579" cy="436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316703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381328"/>
            <a:ext cx="9144000" cy="476672"/>
          </a:xfrm>
        </p:spPr>
        <p:txBody>
          <a:bodyPr>
            <a:normAutofit/>
          </a:bodyPr>
          <a:lstStyle/>
          <a:p>
            <a:r>
              <a:rPr lang="it-IT" sz="2000" dirty="0"/>
              <a:t>Corinto, resti di una strada del centro abitato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508438" cy="6381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134534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364224"/>
            <a:ext cx="10972800" cy="493776"/>
          </a:xfrm>
        </p:spPr>
        <p:txBody>
          <a:bodyPr>
            <a:normAutofit/>
          </a:bodyPr>
          <a:lstStyle/>
          <a:p>
            <a:r>
              <a:rPr lang="it-IT" sz="2000" dirty="0"/>
              <a:t>Corinto, l’Acrocorinto, acropoli</a:t>
            </a:r>
          </a:p>
        </p:txBody>
      </p:sp>
      <p:pic>
        <p:nvPicPr>
          <p:cNvPr id="389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7217663" cy="5413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884633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Acropoli di Corinto o </a:t>
            </a:r>
            <a:r>
              <a:rPr lang="it-IT" sz="2000" dirty="0" err="1"/>
              <a:t>Acrocorinto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2864" y="0"/>
            <a:ext cx="8532526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808165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309320"/>
            <a:ext cx="91440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Tempio di Apollo e </a:t>
            </a:r>
            <a:r>
              <a:rPr lang="it-IT" sz="2000" dirty="0" err="1"/>
              <a:t>Acrocorinto</a:t>
            </a:r>
            <a:endParaRPr lang="it-IT" sz="2000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35483" cy="6093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53157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4437112"/>
            <a:ext cx="9144000" cy="2420888"/>
          </a:xfrm>
        </p:spPr>
        <p:txBody>
          <a:bodyPr>
            <a:normAutofit/>
          </a:bodyPr>
          <a:lstStyle/>
          <a:p>
            <a:r>
              <a:rPr lang="it-IT" sz="2000" dirty="0"/>
              <a:t>Tempio di Apollo a Corinto,  peristilio con sei colonne interno ala cella, quindici colonne  sui lati lunghi, due celle</a:t>
            </a:r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5480" y="-99392"/>
            <a:ext cx="9296924" cy="41764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440680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525344"/>
            <a:ext cx="8229600" cy="332656"/>
          </a:xfrm>
        </p:spPr>
        <p:txBody>
          <a:bodyPr>
            <a:normAutofit fontScale="90000"/>
          </a:bodyPr>
          <a:lstStyle/>
          <a:p>
            <a:r>
              <a:rPr lang="it-IT" sz="2000" dirty="0"/>
              <a:t>Tempio di Apollo a Corinto</a:t>
            </a: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6659" y="0"/>
            <a:ext cx="8663797" cy="64978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80738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10682281" cy="6803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025694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99392"/>
            <a:ext cx="9157394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2991710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342145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74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548" y="0"/>
            <a:ext cx="9145660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2494302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843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32131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282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879088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325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9277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355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8038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194515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17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19" y="0"/>
            <a:ext cx="9083141" cy="58052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594631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348" y="0"/>
            <a:ext cx="9162256" cy="4581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9137219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58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6146"/>
            <a:ext cx="9233444" cy="6315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9931746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r>
              <a:rPr lang="it-IT" b="1" dirty="0"/>
              <a:t>Corinto fu conquistata </a:t>
            </a:r>
          </a:p>
          <a:p>
            <a:pPr algn="ctr"/>
            <a:r>
              <a:rPr lang="it-IT" b="1" dirty="0"/>
              <a:t>e distrutta dai Romani nel 146 </a:t>
            </a:r>
            <a:r>
              <a:rPr lang="it-IT" b="1" dirty="0" err="1"/>
              <a:t>av</a:t>
            </a:r>
            <a:r>
              <a:rPr lang="it-IT" b="1" dirty="0"/>
              <a:t>. Cr.</a:t>
            </a:r>
          </a:p>
          <a:p>
            <a:pPr algn="ctr"/>
            <a:endParaRPr lang="it-IT" b="1" dirty="0"/>
          </a:p>
          <a:p>
            <a:pPr algn="ctr"/>
            <a:r>
              <a:rPr lang="it-IT" b="1" dirty="0"/>
              <a:t>Nel 45 </a:t>
            </a:r>
            <a:r>
              <a:rPr lang="it-IT" b="1" dirty="0" err="1"/>
              <a:t>av</a:t>
            </a:r>
            <a:r>
              <a:rPr lang="it-IT" b="1" dirty="0"/>
              <a:t>. Cr. Giulio Cesare avvia la ricostruzione.</a:t>
            </a:r>
          </a:p>
        </p:txBody>
      </p:sp>
    </p:spTree>
    <p:extLst>
      <p:ext uri="{BB962C8B-B14F-4D97-AF65-F5344CB8AC3E}">
        <p14:creationId xmlns:p14="http://schemas.microsoft.com/office/powerpoint/2010/main" val="32417321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48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2652" cy="60932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92492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68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3644" y="21988"/>
            <a:ext cx="9220738" cy="6143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76776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78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32"/>
            <a:ext cx="9144642" cy="60964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141581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81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253" y="0"/>
            <a:ext cx="857459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581055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99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67" y="0"/>
            <a:ext cx="914857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616071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096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0"/>
            <a:ext cx="9143999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00211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19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1"/>
            <a:ext cx="9144001" cy="6096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2276569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301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2267" y="0"/>
            <a:ext cx="917222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296641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50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47955" cy="6165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34291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01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59264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473409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C59D14-58BF-498F-86E6-0BB4339065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697BA10C-0E13-4009-B809-490F64693F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0000" lnSpcReduction="20000"/>
          </a:bodyPr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Atene Paolo si reca a Corinto: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XVIII, 1.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Suo incontro con Aquila e Priscilla: Atti</a:t>
            </a:r>
            <a:r>
              <a:rPr lang="it-IT" b="1" dirty="0">
                <a:solidFill>
                  <a:prstClr val="black"/>
                </a:solidFill>
                <a:latin typeface="Calibri"/>
              </a:rPr>
              <a:t>,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XVIII, 2-3.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Sila e Timoteo lo raggiungono dalla Macedonia: Atti XVIII, 5.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va ad abitare in casa di Tizio Giusto: Atti, XVIII, 7.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it-IT" b="1" dirty="0">
                <a:solidFill>
                  <a:prstClr val="black"/>
                </a:solidFill>
                <a:latin typeface="Calibri"/>
              </a:rPr>
              <a:t>Paolo si ferma a Corinto un anno e mezzo: Atti, XVIII, 11.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Paolo condotto davanti a Gallione: Atti, XVIII, 12-17.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39264173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12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9144000" cy="6121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269228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60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72531052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532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41" y="18839"/>
            <a:ext cx="9147418" cy="6074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26294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453336"/>
            <a:ext cx="91440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La fontana di Pirene a Corinto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9692640" y="1600201"/>
            <a:ext cx="2499360" cy="4525963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2768" y="0"/>
            <a:ext cx="8761919" cy="6453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30082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9131384" y="274638"/>
            <a:ext cx="2963079" cy="6272466"/>
          </a:xfrm>
        </p:spPr>
        <p:txBody>
          <a:bodyPr>
            <a:normAutofit/>
          </a:bodyPr>
          <a:lstStyle/>
          <a:p>
            <a:r>
              <a:rPr lang="it-IT" sz="2000" dirty="0"/>
              <a:t>Corinto, </a:t>
            </a:r>
            <a:br>
              <a:rPr lang="it-IT" sz="2000" dirty="0"/>
            </a:br>
            <a:r>
              <a:rPr lang="it-IT" sz="2000" dirty="0"/>
              <a:t>la fontana di Pirene</a:t>
            </a:r>
          </a:p>
        </p:txBody>
      </p:sp>
      <p:pic>
        <p:nvPicPr>
          <p:cNvPr id="2560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31385" cy="68485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6348218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8000" y="274638"/>
            <a:ext cx="1764000" cy="5504370"/>
          </a:xfrm>
        </p:spPr>
        <p:txBody>
          <a:bodyPr>
            <a:normAutofit/>
          </a:bodyPr>
          <a:lstStyle/>
          <a:p>
            <a:r>
              <a:rPr lang="it-IT" sz="2000" dirty="0"/>
              <a:t>Corinto, </a:t>
            </a:r>
            <a:br>
              <a:rPr lang="it-IT" sz="2000" dirty="0"/>
            </a:br>
            <a:r>
              <a:rPr lang="it-IT" sz="2000" dirty="0"/>
              <a:t>la fontana </a:t>
            </a:r>
            <a:br>
              <a:rPr lang="it-IT" sz="2000" dirty="0"/>
            </a:br>
            <a:r>
              <a:rPr lang="it-IT" sz="2000" dirty="0"/>
              <a:t>di Pirene.</a:t>
            </a:r>
          </a:p>
        </p:txBody>
      </p:sp>
      <p:pic>
        <p:nvPicPr>
          <p:cNvPr id="266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496"/>
            <a:ext cx="10428000" cy="70164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0730425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302240" y="274638"/>
            <a:ext cx="1889760" cy="6309042"/>
          </a:xfrm>
        </p:spPr>
        <p:txBody>
          <a:bodyPr>
            <a:normAutofit/>
          </a:bodyPr>
          <a:lstStyle/>
          <a:p>
            <a:r>
              <a:rPr lang="it-IT" sz="2000" dirty="0" err="1"/>
              <a:t>Cprinto</a:t>
            </a:r>
            <a:r>
              <a:rPr lang="it-IT" sz="2000" dirty="0"/>
              <a:t>, </a:t>
            </a:r>
            <a:br>
              <a:rPr lang="it-IT" sz="2000" dirty="0"/>
            </a:br>
            <a:r>
              <a:rPr lang="it-IT" sz="2000" dirty="0"/>
              <a:t>la fontana </a:t>
            </a:r>
            <a:br>
              <a:rPr lang="it-IT" sz="2000" dirty="0"/>
            </a:br>
            <a:r>
              <a:rPr lang="it-IT" sz="2000" dirty="0"/>
              <a:t>di Pirene</a:t>
            </a:r>
          </a:p>
        </p:txBody>
      </p:sp>
      <p:pic>
        <p:nvPicPr>
          <p:cNvPr id="2150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016941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3189921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307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867156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0666962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291072"/>
            <a:ext cx="10972800" cy="566928"/>
          </a:xfrm>
        </p:spPr>
        <p:txBody>
          <a:bodyPr>
            <a:normAutofit/>
          </a:bodyPr>
          <a:lstStyle/>
          <a:p>
            <a:r>
              <a:rPr lang="it-IT" sz="2000" dirty="0"/>
              <a:t>Vedute di </a:t>
            </a:r>
            <a:r>
              <a:rPr lang="it-IT" sz="2000" dirty="0" err="1"/>
              <a:t>Corintoantica</a:t>
            </a:r>
            <a:endParaRPr lang="it-IT" sz="2000" dirty="0"/>
          </a:p>
        </p:txBody>
      </p:sp>
      <p:pic>
        <p:nvPicPr>
          <p:cNvPr id="2253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723" y="0"/>
            <a:ext cx="11536553" cy="6486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115316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205728"/>
            <a:ext cx="10972800" cy="652272"/>
          </a:xfrm>
        </p:spPr>
        <p:txBody>
          <a:bodyPr>
            <a:normAutofit/>
          </a:bodyPr>
          <a:lstStyle/>
          <a:p>
            <a:r>
              <a:rPr lang="it-IT" sz="2000" dirty="0"/>
              <a:t>Monete circolanti a Corinto</a:t>
            </a:r>
          </a:p>
        </p:txBody>
      </p:sp>
      <p:pic>
        <p:nvPicPr>
          <p:cNvPr id="2457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9385" y="116632"/>
            <a:ext cx="890902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91399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9741" y="0"/>
            <a:ext cx="897448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4420038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AFDF124-741C-4F90-A97C-247976D679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35C29FF6-9AA3-4DEC-846E-3162F8D8BB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/>
            <a:endParaRPr lang="it-IT" b="1" dirty="0"/>
          </a:p>
          <a:p>
            <a:pPr algn="ctr"/>
            <a:endParaRPr lang="it-IT" b="1" dirty="0"/>
          </a:p>
          <a:p>
            <a:pPr algn="ctr"/>
            <a:r>
              <a:rPr lang="it-IT" b="1" dirty="0"/>
              <a:t>Paolo da Corinto giunge a </a:t>
            </a:r>
            <a:r>
              <a:rPr lang="it-IT" b="1" dirty="0" err="1"/>
              <a:t>Cencre</a:t>
            </a:r>
            <a:r>
              <a:rPr lang="it-IT" b="1" dirty="0"/>
              <a:t>.</a:t>
            </a:r>
          </a:p>
          <a:p>
            <a:pPr algn="ctr"/>
            <a:r>
              <a:rPr lang="it-IT" b="1" dirty="0"/>
              <a:t> Taglio dei capelli: </a:t>
            </a:r>
          </a:p>
          <a:p>
            <a:pPr algn="ctr"/>
            <a:r>
              <a:rPr lang="it-IT" b="1" dirty="0"/>
              <a:t>Atti, , 22XVIII, 18.</a:t>
            </a:r>
          </a:p>
        </p:txBody>
      </p:sp>
    </p:spTree>
    <p:extLst>
      <p:ext uri="{BB962C8B-B14F-4D97-AF65-F5344CB8AC3E}">
        <p14:creationId xmlns:p14="http://schemas.microsoft.com/office/powerpoint/2010/main" val="232761134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2020F0E-331E-4496-A726-D38539AE25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65920" y="274637"/>
            <a:ext cx="2926080" cy="6727741"/>
          </a:xfrm>
        </p:spPr>
        <p:txBody>
          <a:bodyPr>
            <a:normAutofit/>
          </a:bodyPr>
          <a:lstStyle/>
          <a:p>
            <a:r>
              <a:rPr lang="it-IT" sz="2000" dirty="0"/>
              <a:t>Il porto di </a:t>
            </a:r>
            <a:r>
              <a:rPr lang="it-IT" sz="2000" dirty="0" err="1"/>
              <a:t>Cencre</a:t>
            </a:r>
            <a:r>
              <a:rPr lang="it-IT" sz="2000" dirty="0"/>
              <a:t>, in Turchia.</a:t>
            </a:r>
          </a:p>
        </p:txBody>
      </p:sp>
      <p:pic>
        <p:nvPicPr>
          <p:cNvPr id="1026" name="Picture 2" descr="Visualizza immagine di origine">
            <a:extLst>
              <a:ext uri="{FF2B5EF4-FFF2-40B4-BE49-F238E27FC236}">
                <a16:creationId xmlns:a16="http://schemas.microsoft.com/office/drawing/2014/main" id="{50A1D776-4681-4814-965A-ACF71B9790C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4636488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6429AA-C525-494C-8FE7-62BB07CDF7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C7A90FC-34A2-4310-9609-599A1E22AF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</a:t>
            </a:r>
            <a:r>
              <a:rPr kumimoji="0" lang="it-IT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Cencre</a:t>
            </a: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Paolo giunge a Efeso: Atti XVIII, 19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31248119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342C454-1FA6-4F3E-BB17-00063F4727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00800"/>
            <a:ext cx="10972800" cy="457200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2050" name="Picture 2" descr="Visualizza immagine di origine">
            <a:extLst>
              <a:ext uri="{FF2B5EF4-FFF2-40B4-BE49-F238E27FC236}">
                <a16:creationId xmlns:a16="http://schemas.microsoft.com/office/drawing/2014/main" id="{9FBF6F7A-2498-4F01-9FE2-C51FE76A84D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826753" cy="61417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618547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2BC3130-AF7B-4F5C-AC4D-3DB1F6979E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6416"/>
            <a:ext cx="10972800" cy="481584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3074" name="Picture 2" descr="Visualizza immagine di origine">
            <a:extLst>
              <a:ext uri="{FF2B5EF4-FFF2-40B4-BE49-F238E27FC236}">
                <a16:creationId xmlns:a16="http://schemas.microsoft.com/office/drawing/2014/main" id="{F651424C-C444-4AE5-9669-F1EED134DC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91647" y="0"/>
            <a:ext cx="9808705" cy="6510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209436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1C13A46-7659-49C0-BE5F-D5A5919440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425184"/>
            <a:ext cx="10972800" cy="432816"/>
          </a:xfrm>
        </p:spPr>
        <p:txBody>
          <a:bodyPr>
            <a:normAutofit/>
          </a:bodyPr>
          <a:lstStyle/>
          <a:p>
            <a:r>
              <a:rPr lang="it-IT" sz="2000" dirty="0"/>
              <a:t>Efeso antica</a:t>
            </a:r>
          </a:p>
        </p:txBody>
      </p:sp>
      <p:pic>
        <p:nvPicPr>
          <p:cNvPr id="4098" name="Picture 2" descr="Visualizza immagine di origine">
            <a:extLst>
              <a:ext uri="{FF2B5EF4-FFF2-40B4-BE49-F238E27FC236}">
                <a16:creationId xmlns:a16="http://schemas.microsoft.com/office/drawing/2014/main" id="{38B8068B-F786-4EAA-834D-C90A7BFCF77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4960" y="0"/>
            <a:ext cx="9602080" cy="64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630329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955B532-CC55-47F3-9D12-9E2A99A0E0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FCA0A7F-1AF7-40A4-81B9-797A5B54FC0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Efeso Paolo giunge a Cesarea: Atti XVII, 22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6582925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09600" y="6412992"/>
            <a:ext cx="10972800" cy="445008"/>
          </a:xfrm>
        </p:spPr>
        <p:txBody>
          <a:bodyPr>
            <a:normAutofit/>
          </a:bodyPr>
          <a:lstStyle/>
          <a:p>
            <a:r>
              <a:rPr lang="it-IT" sz="2000" dirty="0"/>
              <a:t>Porto di Cesarea</a:t>
            </a:r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68" y="0"/>
            <a:ext cx="10489266" cy="6412992"/>
          </a:xfrm>
        </p:spPr>
      </p:pic>
    </p:spTree>
    <p:extLst>
      <p:ext uri="{BB962C8B-B14F-4D97-AF65-F5344CB8AC3E}">
        <p14:creationId xmlns:p14="http://schemas.microsoft.com/office/powerpoint/2010/main" val="1026118020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20D2696-AD0A-4FE1-8671-C4EB3162AA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A41ECF3-6260-4D41-B307-F8A562931B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Cesarea Paolo si reca a Gerusalemme: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 XVIII, 22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2221156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-146304"/>
            <a:ext cx="10678437" cy="6858000"/>
          </a:xfrm>
        </p:spPr>
      </p:pic>
    </p:spTree>
    <p:extLst>
      <p:ext uri="{BB962C8B-B14F-4D97-AF65-F5344CB8AC3E}">
        <p14:creationId xmlns:p14="http://schemas.microsoft.com/office/powerpoint/2010/main" val="27933924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309320"/>
            <a:ext cx="8229600" cy="548680"/>
          </a:xfrm>
        </p:spPr>
        <p:txBody>
          <a:bodyPr>
            <a:normAutofit/>
          </a:bodyPr>
          <a:lstStyle/>
          <a:p>
            <a:r>
              <a:rPr lang="it-IT" sz="2000" dirty="0"/>
              <a:t>Veduta aerea dell’ingresso orientale del canale di Corinto, A </a:t>
            </a:r>
            <a:r>
              <a:rPr lang="it-IT" sz="2000" dirty="0" err="1"/>
              <a:t>Cencre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0786" y="0"/>
            <a:ext cx="8477519" cy="6453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0188485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6B90D9-7C52-49D2-9308-21DE59B009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E1027C9-B2D1-4FC3-83AA-BAE8ECBEF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lang="it-IT" b="1" dirty="0">
              <a:solidFill>
                <a:prstClr val="black"/>
              </a:solidFill>
              <a:latin typeface="Calibri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Da Gerusalemme Paolo si reca ad Antiochia: </a:t>
            </a:r>
          </a:p>
          <a:p>
            <a:pPr marL="342900" marR="0" lvl="0" indent="-34290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it-IT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Atti, XVIII, 22</a:t>
            </a:r>
          </a:p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292830289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CF3B92E-4433-4A20-9D7E-95C18F60C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6376416"/>
            <a:ext cx="10972800" cy="481584"/>
          </a:xfrm>
        </p:spPr>
        <p:txBody>
          <a:bodyPr>
            <a:normAutofit/>
          </a:bodyPr>
          <a:lstStyle/>
          <a:p>
            <a:r>
              <a:rPr lang="it-IT" sz="2000" dirty="0"/>
              <a:t>Le mura di Antiochia come apparivano in origine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5742F42A-83C9-405D-B068-585EF5BA7CE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59" y="0"/>
            <a:ext cx="11168881" cy="6376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0083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981200" y="6453336"/>
            <a:ext cx="8229600" cy="404664"/>
          </a:xfrm>
        </p:spPr>
        <p:txBody>
          <a:bodyPr>
            <a:normAutofit/>
          </a:bodyPr>
          <a:lstStyle/>
          <a:p>
            <a:r>
              <a:rPr lang="it-IT" sz="2000" dirty="0"/>
              <a:t>Corinto, veduta dall’</a:t>
            </a:r>
            <a:r>
              <a:rPr lang="it-IT" sz="2000" dirty="0" err="1"/>
              <a:t>Acrocorinto</a:t>
            </a:r>
            <a:endParaRPr lang="it-IT" sz="2000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0932" y="24426"/>
            <a:ext cx="9151413" cy="6212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99570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524000" y="6165304"/>
            <a:ext cx="9144000" cy="692696"/>
          </a:xfrm>
        </p:spPr>
        <p:txBody>
          <a:bodyPr>
            <a:normAutofit/>
          </a:bodyPr>
          <a:lstStyle/>
          <a:p>
            <a:r>
              <a:rPr lang="it-IT" sz="2000" dirty="0"/>
              <a:t>Il canale di Corinto, completato nel 1893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981200" y="1600200"/>
            <a:ext cx="8229600" cy="4709120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"/>
            <a:ext cx="7884368" cy="63123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5341625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611</Words>
  <Application>Microsoft Office PowerPoint</Application>
  <PresentationFormat>Widescreen</PresentationFormat>
  <Paragraphs>85</Paragraphs>
  <Slides>71</Slides>
  <Notes>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2</vt:i4>
      </vt:variant>
      <vt:variant>
        <vt:lpstr>Titoli diapositive</vt:lpstr>
      </vt:variant>
      <vt:variant>
        <vt:i4>71</vt:i4>
      </vt:variant>
    </vt:vector>
  </HeadingPairs>
  <TitlesOfParts>
    <vt:vector size="76" baseType="lpstr">
      <vt:lpstr>Arial</vt:lpstr>
      <vt:lpstr>Calibri</vt:lpstr>
      <vt:lpstr>Calibri Light</vt:lpstr>
      <vt:lpstr>Tema di Office</vt:lpstr>
      <vt:lpstr>1_Tema di Office</vt:lpstr>
      <vt:lpstr>SAN PAOLO A CORINTO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Veduta aerea dell’ingresso orientale del canale di Corinto, A Cencre</vt:lpstr>
      <vt:lpstr>Corinto, veduta dall’Acrocorinto</vt:lpstr>
      <vt:lpstr>Il canale di Corinto, completato nel 1893</vt:lpstr>
      <vt:lpstr>Corinto vista dall'Acrocorinto</vt:lpstr>
      <vt:lpstr>Corinto, veduta dell’Acropoli</vt:lpstr>
      <vt:lpstr>Corinto e Acrocorinto di Carl Anton Joseph Rottmann, 184</vt:lpstr>
      <vt:lpstr>Rovine di Corinto</vt:lpstr>
      <vt:lpstr>Corinto, peribolo di Apolo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Corinto Piazza Pegaso</vt:lpstr>
      <vt:lpstr>Statua di Pegaso, emblema della città </vt:lpstr>
      <vt:lpstr>Presentazione standard di PowerPoint</vt:lpstr>
      <vt:lpstr>Presentazione standard di PowerPoint</vt:lpstr>
      <vt:lpstr>Presentazione standard di PowerPoint</vt:lpstr>
      <vt:lpstr>Corinto, resti di una strada del centro abitato</vt:lpstr>
      <vt:lpstr>Corinto, l’Acrocorinto, acropoli</vt:lpstr>
      <vt:lpstr>Acropoli di Corinto o Acrocorinto</vt:lpstr>
      <vt:lpstr>Tempio di Apollo e Acrocorinto</vt:lpstr>
      <vt:lpstr>Tempio di Apollo a Corinto,  peristilio con sei colonne interno ala cella, quindici colonne  sui lati lunghi, due celle</vt:lpstr>
      <vt:lpstr>Tempio di Apollo a Corinto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La fontana di Pirene a Corinto</vt:lpstr>
      <vt:lpstr>Corinto,  la fontana di Pirene</vt:lpstr>
      <vt:lpstr>Corinto,  la fontana  di Pirene.</vt:lpstr>
      <vt:lpstr>Cprinto,  la fontana  di Pirene</vt:lpstr>
      <vt:lpstr>Presentazione standard di PowerPoint</vt:lpstr>
      <vt:lpstr>Vedute di Corintoantica</vt:lpstr>
      <vt:lpstr>Monete circolanti a Corinto</vt:lpstr>
      <vt:lpstr>Presentazione standard di PowerPoint</vt:lpstr>
      <vt:lpstr>Il porto di Cencre, in Turchia.</vt:lpstr>
      <vt:lpstr>Presentazione standard di PowerPoint</vt:lpstr>
      <vt:lpstr>Efeso antica</vt:lpstr>
      <vt:lpstr>Efeso antica</vt:lpstr>
      <vt:lpstr>Efeso antica</vt:lpstr>
      <vt:lpstr>Presentazione standard di PowerPoint</vt:lpstr>
      <vt:lpstr>Porto di Cesarea</vt:lpstr>
      <vt:lpstr>Presentazione standard di PowerPoint</vt:lpstr>
      <vt:lpstr>Presentazione standard di PowerPoint</vt:lpstr>
      <vt:lpstr>Presentazione standard di PowerPoint</vt:lpstr>
      <vt:lpstr>Le mura di Antiochia come apparivano in origine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SAN PAOLO A CORINTO</dc:title>
  <dc:creator>Secondo Brunelli</dc:creator>
  <cp:lastModifiedBy>Secondo Brunelli</cp:lastModifiedBy>
  <cp:revision>18</cp:revision>
  <dcterms:created xsi:type="dcterms:W3CDTF">2021-09-19T15:33:01Z</dcterms:created>
  <dcterms:modified xsi:type="dcterms:W3CDTF">2021-09-29T08:49:00Z</dcterms:modified>
</cp:coreProperties>
</file>