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3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8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51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5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5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87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14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3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86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95E5-C088-4239-AE98-8255CA45402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8B1B-1576-4C46-8056-03E90C888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174" y="857782"/>
            <a:ext cx="6857392" cy="5143044"/>
          </a:xfrm>
        </p:spPr>
      </p:pic>
    </p:spTree>
    <p:extLst>
      <p:ext uri="{BB962C8B-B14F-4D97-AF65-F5344CB8AC3E}">
        <p14:creationId xmlns:p14="http://schemas.microsoft.com/office/powerpoint/2010/main" val="1568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8010"/>
            <a:ext cx="6864085" cy="5148064"/>
          </a:xfrm>
        </p:spPr>
      </p:pic>
    </p:spTree>
    <p:extLst>
      <p:ext uri="{BB962C8B-B14F-4D97-AF65-F5344CB8AC3E}">
        <p14:creationId xmlns:p14="http://schemas.microsoft.com/office/powerpoint/2010/main" val="311657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28" y="881209"/>
            <a:ext cx="6830617" cy="5122963"/>
          </a:xfrm>
        </p:spPr>
      </p:pic>
    </p:spTree>
    <p:extLst>
      <p:ext uri="{BB962C8B-B14F-4D97-AF65-F5344CB8AC3E}">
        <p14:creationId xmlns:p14="http://schemas.microsoft.com/office/powerpoint/2010/main" val="245984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40486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012" y="870012"/>
            <a:ext cx="6960096" cy="5220072"/>
          </a:xfrm>
        </p:spPr>
      </p:pic>
    </p:spTree>
    <p:extLst>
      <p:ext uri="{BB962C8B-B14F-4D97-AF65-F5344CB8AC3E}">
        <p14:creationId xmlns:p14="http://schemas.microsoft.com/office/powerpoint/2010/main" val="18895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4770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012" y="870012"/>
            <a:ext cx="6960096" cy="5220072"/>
          </a:xfrm>
        </p:spPr>
      </p:pic>
    </p:spTree>
    <p:extLst>
      <p:ext uri="{BB962C8B-B14F-4D97-AF65-F5344CB8AC3E}">
        <p14:creationId xmlns:p14="http://schemas.microsoft.com/office/powerpoint/2010/main" val="316480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6702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39851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791" y="874466"/>
            <a:ext cx="6838324" cy="5128743"/>
          </a:xfrm>
        </p:spPr>
      </p:pic>
    </p:spTree>
    <p:extLst>
      <p:ext uri="{BB962C8B-B14F-4D97-AF65-F5344CB8AC3E}">
        <p14:creationId xmlns:p14="http://schemas.microsoft.com/office/powerpoint/2010/main" val="646235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2016-02-17T13:57:51Z</dcterms:created>
  <dcterms:modified xsi:type="dcterms:W3CDTF">2016-02-17T14:07:19Z</dcterms:modified>
</cp:coreProperties>
</file>