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66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03D62-DC95-4531-9CD3-D6EF66F37CF0}" type="datetimeFigureOut">
              <a:rPr lang="it-IT" smtClean="0"/>
              <a:t>17/02/2016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5A8AD-A6A3-4B7E-9ACA-1FB8336151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0044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03D62-DC95-4531-9CD3-D6EF66F37CF0}" type="datetimeFigureOut">
              <a:rPr lang="it-IT" smtClean="0"/>
              <a:t>17/02/2016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5A8AD-A6A3-4B7E-9ACA-1FB8336151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5743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03D62-DC95-4531-9CD3-D6EF66F37CF0}" type="datetimeFigureOut">
              <a:rPr lang="it-IT" smtClean="0"/>
              <a:t>17/02/2016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5A8AD-A6A3-4B7E-9ACA-1FB8336151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5748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03D62-DC95-4531-9CD3-D6EF66F37CF0}" type="datetimeFigureOut">
              <a:rPr lang="it-IT" smtClean="0"/>
              <a:t>17/02/2016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5A8AD-A6A3-4B7E-9ACA-1FB8336151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1732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03D62-DC95-4531-9CD3-D6EF66F37CF0}" type="datetimeFigureOut">
              <a:rPr lang="it-IT" smtClean="0"/>
              <a:t>17/02/2016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5A8AD-A6A3-4B7E-9ACA-1FB8336151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8289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03D62-DC95-4531-9CD3-D6EF66F37CF0}" type="datetimeFigureOut">
              <a:rPr lang="it-IT" smtClean="0"/>
              <a:t>17/02/2016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5A8AD-A6A3-4B7E-9ACA-1FB8336151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4780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03D62-DC95-4531-9CD3-D6EF66F37CF0}" type="datetimeFigureOut">
              <a:rPr lang="it-IT" smtClean="0"/>
              <a:t>17/02/2016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5A8AD-A6A3-4B7E-9ACA-1FB8336151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92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03D62-DC95-4531-9CD3-D6EF66F37CF0}" type="datetimeFigureOut">
              <a:rPr lang="it-IT" smtClean="0"/>
              <a:t>17/02/2016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5A8AD-A6A3-4B7E-9ACA-1FB8336151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3316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03D62-DC95-4531-9CD3-D6EF66F37CF0}" type="datetimeFigureOut">
              <a:rPr lang="it-IT" smtClean="0"/>
              <a:t>17/02/2016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5A8AD-A6A3-4B7E-9ACA-1FB8336151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1895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03D62-DC95-4531-9CD3-D6EF66F37CF0}" type="datetimeFigureOut">
              <a:rPr lang="it-IT" smtClean="0"/>
              <a:t>17/02/2016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5A8AD-A6A3-4B7E-9ACA-1FB8336151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774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03D62-DC95-4531-9CD3-D6EF66F37CF0}" type="datetimeFigureOut">
              <a:rPr lang="it-IT" smtClean="0"/>
              <a:t>17/02/2016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5A8AD-A6A3-4B7E-9ACA-1FB8336151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2900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03D62-DC95-4531-9CD3-D6EF66F37CF0}" type="datetimeFigureOut">
              <a:rPr lang="it-IT" smtClean="0"/>
              <a:t>17/02/2016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5A8AD-A6A3-4B7E-9ACA-1FB8336151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9471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3" y="-65460"/>
            <a:ext cx="9459813" cy="7094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023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751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3032980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97" y="22312"/>
            <a:ext cx="9114251" cy="6835688"/>
          </a:xfrm>
        </p:spPr>
      </p:pic>
    </p:spTree>
    <p:extLst>
      <p:ext uri="{BB962C8B-B14F-4D97-AF65-F5344CB8AC3E}">
        <p14:creationId xmlns:p14="http://schemas.microsoft.com/office/powerpoint/2010/main" val="2838026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121596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32020352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Presentazione su schermo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1</cp:revision>
  <dcterms:created xsi:type="dcterms:W3CDTF">2016-02-17T14:13:27Z</dcterms:created>
  <dcterms:modified xsi:type="dcterms:W3CDTF">2016-02-17T14:16:35Z</dcterms:modified>
</cp:coreProperties>
</file>