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0" r:id="rId3"/>
    <p:sldId id="256" r:id="rId4"/>
    <p:sldId id="258" r:id="rId5"/>
    <p:sldId id="259" r:id="rId6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>
      <p:cViewPr varScale="1">
        <p:scale>
          <a:sx n="51" d="100"/>
          <a:sy n="51" d="100"/>
        </p:scale>
        <p:origin x="-1662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8EE36-1DF6-4102-8068-348980E4B917}" type="datetimeFigureOut">
              <a:rPr lang="it-IT" smtClean="0"/>
              <a:t>21/02/2016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5A3157-CBE9-4ED6-96D4-CE8E96137EA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429177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8EE36-1DF6-4102-8068-348980E4B917}" type="datetimeFigureOut">
              <a:rPr lang="it-IT" smtClean="0"/>
              <a:t>21/02/2016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5A3157-CBE9-4ED6-96D4-CE8E96137EA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803535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8EE36-1DF6-4102-8068-348980E4B917}" type="datetimeFigureOut">
              <a:rPr lang="it-IT" smtClean="0"/>
              <a:t>21/02/2016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5A3157-CBE9-4ED6-96D4-CE8E96137EA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137494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8EE36-1DF6-4102-8068-348980E4B917}" type="datetimeFigureOut">
              <a:rPr lang="it-IT" smtClean="0"/>
              <a:t>21/02/2016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5A3157-CBE9-4ED6-96D4-CE8E96137EA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285601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8EE36-1DF6-4102-8068-348980E4B917}" type="datetimeFigureOut">
              <a:rPr lang="it-IT" smtClean="0"/>
              <a:t>21/02/2016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5A3157-CBE9-4ED6-96D4-CE8E96137EA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834223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8EE36-1DF6-4102-8068-348980E4B917}" type="datetimeFigureOut">
              <a:rPr lang="it-IT" smtClean="0"/>
              <a:t>21/02/2016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5A3157-CBE9-4ED6-96D4-CE8E96137EA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01210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8EE36-1DF6-4102-8068-348980E4B917}" type="datetimeFigureOut">
              <a:rPr lang="it-IT" smtClean="0"/>
              <a:t>21/02/2016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5A3157-CBE9-4ED6-96D4-CE8E96137EA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904437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8EE36-1DF6-4102-8068-348980E4B917}" type="datetimeFigureOut">
              <a:rPr lang="it-IT" smtClean="0"/>
              <a:t>21/02/2016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5A3157-CBE9-4ED6-96D4-CE8E96137EA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815636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8EE36-1DF6-4102-8068-348980E4B917}" type="datetimeFigureOut">
              <a:rPr lang="it-IT" smtClean="0"/>
              <a:t>21/02/2016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5A3157-CBE9-4ED6-96D4-CE8E96137EA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541152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8EE36-1DF6-4102-8068-348980E4B917}" type="datetimeFigureOut">
              <a:rPr lang="it-IT" smtClean="0"/>
              <a:t>21/02/2016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5A3157-CBE9-4ED6-96D4-CE8E96137EA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938720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8EE36-1DF6-4102-8068-348980E4B917}" type="datetimeFigureOut">
              <a:rPr lang="it-IT" smtClean="0"/>
              <a:t>21/02/2016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5A3157-CBE9-4ED6-96D4-CE8E96137EA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297225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58EE36-1DF6-4102-8068-348980E4B917}" type="datetimeFigureOut">
              <a:rPr lang="it-IT" smtClean="0"/>
              <a:t>21/02/2016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5A3157-CBE9-4ED6-96D4-CE8E96137EA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591712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32893170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25218746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9876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4260"/>
            <a:ext cx="9149679" cy="6862259"/>
          </a:xfrm>
        </p:spPr>
      </p:pic>
    </p:spTree>
    <p:extLst>
      <p:ext uri="{BB962C8B-B14F-4D97-AF65-F5344CB8AC3E}">
        <p14:creationId xmlns:p14="http://schemas.microsoft.com/office/powerpoint/2010/main" val="16887896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3774770553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Office PowerPoint</Application>
  <PresentationFormat>Presentazione su schermo (4:3)</PresentationFormat>
  <Paragraphs>0</Paragraphs>
  <Slides>5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5</vt:i4>
      </vt:variant>
    </vt:vector>
  </HeadingPairs>
  <TitlesOfParts>
    <vt:vector size="6" baseType="lpstr">
      <vt:lpstr>Tema di Office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lenovo</dc:creator>
  <cp:lastModifiedBy>lenovo</cp:lastModifiedBy>
  <cp:revision>2</cp:revision>
  <dcterms:created xsi:type="dcterms:W3CDTF">2016-02-17T13:22:34Z</dcterms:created>
  <dcterms:modified xsi:type="dcterms:W3CDTF">2016-02-21T08:01:36Z</dcterms:modified>
</cp:coreProperties>
</file>