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68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24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76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00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87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03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58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56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7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72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23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38F61-101F-4347-90E1-0356B6D6E275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333CE-6706-4892-8D24-4BAA511AF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2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10"/>
            <a:ext cx="9164013" cy="6873010"/>
          </a:xfrm>
        </p:spPr>
      </p:pic>
    </p:spTree>
    <p:extLst>
      <p:ext uri="{BB962C8B-B14F-4D97-AF65-F5344CB8AC3E}">
        <p14:creationId xmlns:p14="http://schemas.microsoft.com/office/powerpoint/2010/main" val="374063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8011" y="858821"/>
            <a:ext cx="6864085" cy="5148064"/>
          </a:xfrm>
        </p:spPr>
      </p:pic>
    </p:spTree>
    <p:extLst>
      <p:ext uri="{BB962C8B-B14F-4D97-AF65-F5344CB8AC3E}">
        <p14:creationId xmlns:p14="http://schemas.microsoft.com/office/powerpoint/2010/main" val="4315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66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72533" cy="7029400"/>
          </a:xfrm>
        </p:spPr>
      </p:pic>
    </p:spTree>
    <p:extLst>
      <p:ext uri="{BB962C8B-B14F-4D97-AF65-F5344CB8AC3E}">
        <p14:creationId xmlns:p14="http://schemas.microsoft.com/office/powerpoint/2010/main" val="69499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1014"/>
            <a:ext cx="9142648" cy="6856986"/>
          </a:xfrm>
        </p:spPr>
      </p:pic>
    </p:spTree>
    <p:extLst>
      <p:ext uri="{BB962C8B-B14F-4D97-AF65-F5344CB8AC3E}">
        <p14:creationId xmlns:p14="http://schemas.microsoft.com/office/powerpoint/2010/main" val="404154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4154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" y="19472"/>
            <a:ext cx="9118036" cy="6838527"/>
          </a:xfrm>
        </p:spPr>
      </p:pic>
    </p:spTree>
    <p:extLst>
      <p:ext uri="{BB962C8B-B14F-4D97-AF65-F5344CB8AC3E}">
        <p14:creationId xmlns:p14="http://schemas.microsoft.com/office/powerpoint/2010/main" val="391384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12"/>
            <a:ext cx="9114251" cy="6835688"/>
          </a:xfrm>
        </p:spPr>
      </p:pic>
    </p:spTree>
    <p:extLst>
      <p:ext uri="{BB962C8B-B14F-4D97-AF65-F5344CB8AC3E}">
        <p14:creationId xmlns:p14="http://schemas.microsoft.com/office/powerpoint/2010/main" val="239139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8019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"/>
            <a:ext cx="9139132" cy="6854349"/>
          </a:xfrm>
        </p:spPr>
      </p:pic>
    </p:spTree>
    <p:extLst>
      <p:ext uri="{BB962C8B-B14F-4D97-AF65-F5344CB8AC3E}">
        <p14:creationId xmlns:p14="http://schemas.microsoft.com/office/powerpoint/2010/main" val="198218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7768" y="873934"/>
            <a:ext cx="6838935" cy="5129201"/>
          </a:xfrm>
        </p:spPr>
      </p:pic>
    </p:spTree>
    <p:extLst>
      <p:ext uri="{BB962C8B-B14F-4D97-AF65-F5344CB8AC3E}">
        <p14:creationId xmlns:p14="http://schemas.microsoft.com/office/powerpoint/2010/main" val="1007034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989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0012" y="870012"/>
            <a:ext cx="6960096" cy="5220072"/>
          </a:xfrm>
        </p:spPr>
      </p:pic>
    </p:spTree>
    <p:extLst>
      <p:ext uri="{BB962C8B-B14F-4D97-AF65-F5344CB8AC3E}">
        <p14:creationId xmlns:p14="http://schemas.microsoft.com/office/powerpoint/2010/main" val="198478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3163" y="854461"/>
            <a:ext cx="6835688" cy="5126766"/>
          </a:xfrm>
        </p:spPr>
      </p:pic>
    </p:spTree>
    <p:extLst>
      <p:ext uri="{BB962C8B-B14F-4D97-AF65-F5344CB8AC3E}">
        <p14:creationId xmlns:p14="http://schemas.microsoft.com/office/powerpoint/2010/main" val="313653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4"/>
            <a:ext cx="9135887" cy="6851915"/>
          </a:xfrm>
        </p:spPr>
      </p:pic>
    </p:spTree>
    <p:extLst>
      <p:ext uri="{BB962C8B-B14F-4D97-AF65-F5344CB8AC3E}">
        <p14:creationId xmlns:p14="http://schemas.microsoft.com/office/powerpoint/2010/main" val="424922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0"/>
            <a:ext cx="9115332" cy="6836499"/>
          </a:xfrm>
        </p:spPr>
      </p:pic>
    </p:spTree>
    <p:extLst>
      <p:ext uri="{BB962C8B-B14F-4D97-AF65-F5344CB8AC3E}">
        <p14:creationId xmlns:p14="http://schemas.microsoft.com/office/powerpoint/2010/main" val="252877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831" y="867188"/>
            <a:ext cx="6846641" cy="5134981"/>
          </a:xfrm>
        </p:spPr>
      </p:pic>
    </p:spTree>
    <p:extLst>
      <p:ext uri="{BB962C8B-B14F-4D97-AF65-F5344CB8AC3E}">
        <p14:creationId xmlns:p14="http://schemas.microsoft.com/office/powerpoint/2010/main" val="261578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8011" y="858010"/>
            <a:ext cx="6864085" cy="5148064"/>
          </a:xfrm>
        </p:spPr>
      </p:pic>
    </p:spTree>
    <p:extLst>
      <p:ext uri="{BB962C8B-B14F-4D97-AF65-F5344CB8AC3E}">
        <p14:creationId xmlns:p14="http://schemas.microsoft.com/office/powerpoint/2010/main" val="425526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8"/>
            <a:ext cx="9106948" cy="6830211"/>
          </a:xfrm>
        </p:spPr>
      </p:pic>
    </p:spTree>
    <p:extLst>
      <p:ext uri="{BB962C8B-B14F-4D97-AF65-F5344CB8AC3E}">
        <p14:creationId xmlns:p14="http://schemas.microsoft.com/office/powerpoint/2010/main" val="1152177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Presentazione su schermo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2016-02-17T13:36:03Z</dcterms:created>
  <dcterms:modified xsi:type="dcterms:W3CDTF">2016-02-17T13:49:56Z</dcterms:modified>
</cp:coreProperties>
</file>