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5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1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9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73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4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4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9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16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73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E95B-6563-4A20-83F7-731FB622DC4A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DB67-42A6-4FC1-9A3F-A72D787A5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8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938338"/>
          </a:xfrm>
        </p:spPr>
        <p:txBody>
          <a:bodyPr>
            <a:normAutofit/>
          </a:bodyPr>
          <a:lstStyle/>
          <a:p>
            <a:r>
              <a:rPr lang="it-IT" sz="2000" dirty="0"/>
              <a:t>Settembre 1950</a:t>
            </a:r>
            <a:br>
              <a:rPr lang="it-IT" sz="2000" dirty="0"/>
            </a:br>
            <a:r>
              <a:rPr lang="it-IT" sz="2000" dirty="0"/>
              <a:t>Il Patriarca di Venezia Carlo Agostini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Benedice la prima pietra della nuova chiesa della zona.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67944" cy="68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4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Settembre 1950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83968" cy="699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734" y="6026562"/>
            <a:ext cx="8579296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Prime fasi della costruzione della nuova chiesa</a:t>
            </a:r>
            <a:endParaRPr lang="it-IT" sz="2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70"/>
            <a:ext cx="8260991" cy="62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3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1951, prime fasi della costruzione della nuova chiesa ad Altobello</a:t>
            </a:r>
            <a:endParaRPr lang="it-IT" sz="2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-99392"/>
            <a:ext cx="915344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8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1951, fondamenta della nuova chiesa ad Altobello</a:t>
            </a:r>
            <a:endParaRPr lang="it-IT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3300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436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Settembre 1950 Il Patriarca di Venezia Carlo Agostini  Benedice la prima pietra della nuova chiesa della zona. </vt:lpstr>
      <vt:lpstr>Settembre 1950</vt:lpstr>
      <vt:lpstr>Prime fasi della costruzione della nuova chiesa</vt:lpstr>
      <vt:lpstr>1951, prime fasi della costruzione della nuova chiesa ad Altobello</vt:lpstr>
      <vt:lpstr>1951, fondamenta della nuova chiesa ad Altobello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Settembre 1950 Il Patriarca di Venezia Carlo Agostini  Benedice la prima pietra della nuova chiesa della zona. </dc:title>
  <dc:creator>lenovo</dc:creator>
  <cp:lastModifiedBy>lenovo</cp:lastModifiedBy>
  <cp:revision>1</cp:revision>
  <dcterms:created xsi:type="dcterms:W3CDTF">2019-11-08T08:46:15Z</dcterms:created>
  <dcterms:modified xsi:type="dcterms:W3CDTF">2019-11-08T08:48:51Z</dcterms:modified>
</cp:coreProperties>
</file>