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31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90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62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4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27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01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2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43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33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0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48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BF4C0-CCA8-4436-BF7C-7B55B62E731F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242C-05D6-48D1-8F5E-4952523446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66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3296"/>
            <a:ext cx="8229600" cy="76470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 le vie di Altobello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20868" cy="5805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94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Mons</a:t>
            </a:r>
            <a:r>
              <a:rPr lang="it-IT" sz="2000" dirty="0" smtClean="0"/>
              <a:t>. </a:t>
            </a:r>
            <a:r>
              <a:rPr lang="it-IT" sz="2000" dirty="0" err="1" smtClean="0"/>
              <a:t>Vidal</a:t>
            </a:r>
            <a:r>
              <a:rPr lang="it-IT" sz="2000" dirty="0" smtClean="0"/>
              <a:t> e prima </a:t>
            </a:r>
            <a:r>
              <a:rPr lang="it-IT" sz="2000" dirty="0" err="1" smtClean="0"/>
              <a:t>omunione</a:t>
            </a:r>
            <a:r>
              <a:rPr lang="it-IT" sz="2000" dirty="0" smtClean="0"/>
              <a:t> </a:t>
            </a:r>
            <a:r>
              <a:rPr lang="it-IT" sz="2000" smtClean="0"/>
              <a:t>dei ragazzi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68552" cy="6884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920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 le vie di Altobello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6" y="0"/>
            <a:ext cx="9173172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01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 le vie di Altobello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2"/>
            <a:ext cx="9224759" cy="587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00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Mons</a:t>
            </a:r>
            <a:r>
              <a:rPr lang="it-IT" sz="2000" dirty="0" smtClean="0"/>
              <a:t>. </a:t>
            </a:r>
            <a:r>
              <a:rPr lang="it-IT" sz="2000" dirty="0" err="1" smtClean="0"/>
              <a:t>Deparini</a:t>
            </a:r>
            <a:r>
              <a:rPr lang="it-IT" sz="2000" dirty="0" smtClean="0"/>
              <a:t> parla alla popolazione dopo la processione.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" y="0"/>
            <a:ext cx="9079168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540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846" y="6165304"/>
            <a:ext cx="9112154" cy="692696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L’</a:t>
            </a:r>
            <a:r>
              <a:rPr lang="it-IT" sz="2000" dirty="0" err="1" smtClean="0"/>
              <a:t>ìmmagine</a:t>
            </a:r>
            <a:r>
              <a:rPr lang="it-IT" sz="2000" dirty="0" smtClean="0"/>
              <a:t> della Madonna del Rosario posta nella cappella in legno</a:t>
            </a:r>
            <a:br>
              <a:rPr lang="it-IT" sz="2000" dirty="0" smtClean="0"/>
            </a:br>
            <a:r>
              <a:rPr lang="it-IT" sz="2000" dirty="0" smtClean="0"/>
              <a:t>passa per le vie della zona.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6" y="0"/>
            <a:ext cx="9168452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97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Prime processioni 1946-47-48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8559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05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1" y="6165304"/>
            <a:ext cx="9143189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Davanti alla cappella in legno.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" y="27282"/>
            <a:ext cx="9075269" cy="5561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86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4048" y="274638"/>
            <a:ext cx="3682752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24 marzo 1949</a:t>
            </a:r>
            <a:br>
              <a:rPr lang="it-IT" sz="2000" dirty="0" smtClean="0"/>
            </a:br>
            <a:r>
              <a:rPr lang="it-IT" sz="2000" dirty="0" smtClean="0"/>
              <a:t>Don Lionello Andriolo sostituisce Don Angelo Gaggio.</a:t>
            </a:r>
            <a:br>
              <a:rPr lang="it-IT" sz="2000" dirty="0" smtClean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487122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5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8104" y="274638"/>
            <a:ext cx="3456384" cy="1143000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Mons</a:t>
            </a:r>
            <a:r>
              <a:rPr lang="it-IT" sz="2000" dirty="0" smtClean="0"/>
              <a:t>. </a:t>
            </a:r>
            <a:r>
              <a:rPr lang="it-IT" sz="2000" dirty="0" err="1" smtClean="0"/>
              <a:t>Vidal</a:t>
            </a:r>
            <a:r>
              <a:rPr lang="it-IT" sz="2000" dirty="0" smtClean="0"/>
              <a:t>, prima Comunione dei ragazzi.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" y="28600"/>
            <a:ext cx="5288451" cy="697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515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Presentazione su schermo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Per le vie di Altobello</vt:lpstr>
      <vt:lpstr>Per le vie di Altobello</vt:lpstr>
      <vt:lpstr>Per le vie di Altobello</vt:lpstr>
      <vt:lpstr>Mons. Deparini parla alla popolazione dopo la processione.</vt:lpstr>
      <vt:lpstr>L’ìmmagine della Madonna del Rosario posta nella cappella in legno passa per le vie della zona.</vt:lpstr>
      <vt:lpstr>Prime processioni 1946-47-48</vt:lpstr>
      <vt:lpstr>Davanti alla cappella in legno.</vt:lpstr>
      <vt:lpstr>24 marzo 1949 Don Lionello Andriolo sostituisce Don Angelo Gaggio. </vt:lpstr>
      <vt:lpstr>Mons. Vidal, prima Comunione dei ragazzi.</vt:lpstr>
      <vt:lpstr>Mons. Vidal e prima omunione dei ragazzi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 le vie di Altobello</dc:title>
  <dc:creator>lenovo</dc:creator>
  <cp:lastModifiedBy>lenovo</cp:lastModifiedBy>
  <cp:revision>1</cp:revision>
  <dcterms:created xsi:type="dcterms:W3CDTF">2019-11-08T09:57:25Z</dcterms:created>
  <dcterms:modified xsi:type="dcterms:W3CDTF">2019-11-08T09:58:15Z</dcterms:modified>
</cp:coreProperties>
</file>