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80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71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16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27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5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69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95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22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31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1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8460-5CBC-4249-8DB9-B17686BF0982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A789-0590-434E-B0C6-3219CEE4A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8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" y="0"/>
            <a:ext cx="915659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" y="0"/>
            <a:ext cx="515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4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8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" y="0"/>
            <a:ext cx="915360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" y="0"/>
            <a:ext cx="9150729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0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164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96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48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2019-01-24T20:07:39Z</dcterms:created>
  <dcterms:modified xsi:type="dcterms:W3CDTF">2019-01-24T20:07:55Z</dcterms:modified>
</cp:coreProperties>
</file>