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3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0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00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1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12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5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8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9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20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65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971A-D504-4E09-9B68-F14E7052C911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A73E-BCC9-43C3-B3F0-80531D4B6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12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67944" y="2130425"/>
            <a:ext cx="439025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Rapallo, Istituto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123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6" y="0"/>
            <a:ext cx="3632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Rapallo, Istituto Da Riv. Fasc. 123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Rapallo, Istituto Da Riv. Fasc. 123</dc:title>
  <dc:creator>lenovo</dc:creator>
  <cp:lastModifiedBy>lenovo</cp:lastModifiedBy>
  <cp:revision>1</cp:revision>
  <dcterms:created xsi:type="dcterms:W3CDTF">2016-06-17T07:49:03Z</dcterms:created>
  <dcterms:modified xsi:type="dcterms:W3CDTF">2016-06-17T07:50:31Z</dcterms:modified>
</cp:coreProperties>
</file>