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3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8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05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0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6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2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9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24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9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7024-6A5C-4BEB-9793-E85F3CA9B83B}" type="datetimeFigureOut">
              <a:rPr lang="it-IT" smtClean="0"/>
              <a:t>15/09/2015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E58F-F41B-4E85-8FFC-F6F18035EE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5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0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"/>
            <a:ext cx="3707904" cy="6976717"/>
          </a:xfrm>
        </p:spPr>
      </p:pic>
    </p:spTree>
    <p:extLst>
      <p:ext uri="{BB962C8B-B14F-4D97-AF65-F5344CB8AC3E}">
        <p14:creationId xmlns:p14="http://schemas.microsoft.com/office/powerpoint/2010/main" val="2251157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2015-09-15T08:21:48Z</dcterms:created>
  <dcterms:modified xsi:type="dcterms:W3CDTF">2015-09-15T08:23:14Z</dcterms:modified>
</cp:coreProperties>
</file>