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F820-E639-4EE8-AB88-9FE05724C6EA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E7C7-848A-4122-A774-68EC7CD7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80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F820-E639-4EE8-AB88-9FE05724C6EA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E7C7-848A-4122-A774-68EC7CD7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20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F820-E639-4EE8-AB88-9FE05724C6EA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E7C7-848A-4122-A774-68EC7CD7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22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6D5E7-6982-4784-8A4A-530C29B86DC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19219"/>
      </p:ext>
    </p:extLst>
  </p:cSld>
  <p:clrMapOvr>
    <a:masterClrMapping/>
  </p:clrMapOvr>
  <p:transition advClick="0" advTm="2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E480E-7102-4E3B-B1C7-08F963AF333D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22861"/>
      </p:ext>
    </p:extLst>
  </p:cSld>
  <p:clrMapOvr>
    <a:masterClrMapping/>
  </p:clrMapOvr>
  <p:transition advClick="0" advTm="2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EC2E4-90F4-4DCD-8AD5-5958E17F203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65077"/>
      </p:ext>
    </p:extLst>
  </p:cSld>
  <p:clrMapOvr>
    <a:masterClrMapping/>
  </p:clrMapOvr>
  <p:transition advClick="0" advTm="2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FC014-397F-4980-8499-6EB7FC2303D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38924"/>
      </p:ext>
    </p:extLst>
  </p:cSld>
  <p:clrMapOvr>
    <a:masterClrMapping/>
  </p:clrMapOvr>
  <p:transition advClick="0" advTm="2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1BA6F-CCD6-4EB6-B94C-15074707971B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97210"/>
      </p:ext>
    </p:extLst>
  </p:cSld>
  <p:clrMapOvr>
    <a:masterClrMapping/>
  </p:clrMapOvr>
  <p:transition advClick="0" advTm="2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F0A98-7F43-4AA4-9A39-9B3BE2156C5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15232"/>
      </p:ext>
    </p:extLst>
  </p:cSld>
  <p:clrMapOvr>
    <a:masterClrMapping/>
  </p:clrMapOvr>
  <p:transition advClick="0" advTm="2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ADE4A-0545-4C3E-A7DE-D9B522F28E4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76010"/>
      </p:ext>
    </p:extLst>
  </p:cSld>
  <p:clrMapOvr>
    <a:masterClrMapping/>
  </p:clrMapOvr>
  <p:transition advClick="0" advTm="2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BA44E-B29A-4DF0-A6C2-A65A90A8FCB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26496"/>
      </p:ext>
    </p:extLst>
  </p:cSld>
  <p:clrMapOvr>
    <a:masterClrMapping/>
  </p:clrMapOvr>
  <p:transition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F820-E639-4EE8-AB88-9FE05724C6EA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E7C7-848A-4122-A774-68EC7CD7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84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915B6-3679-48C0-9542-BC82C7C8C87D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03352"/>
      </p:ext>
    </p:extLst>
  </p:cSld>
  <p:clrMapOvr>
    <a:masterClrMapping/>
  </p:clrMapOvr>
  <p:transition advClick="0" advTm="2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F6A28-C2DC-448C-B113-0AE616AB389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90302"/>
      </p:ext>
    </p:extLst>
  </p:cSld>
  <p:clrMapOvr>
    <a:masterClrMapping/>
  </p:clrMapOvr>
  <p:transition advClick="0" advTm="2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95BFB-5AAF-4483-A89D-61C6EF1EA3C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73292"/>
      </p:ext>
    </p:extLst>
  </p:cSld>
  <p:clrMapOvr>
    <a:masterClrMapping/>
  </p:clrMapOvr>
  <p:transition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F820-E639-4EE8-AB88-9FE05724C6EA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E7C7-848A-4122-A774-68EC7CD7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27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F820-E639-4EE8-AB88-9FE05724C6EA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E7C7-848A-4122-A774-68EC7CD7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6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F820-E639-4EE8-AB88-9FE05724C6EA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E7C7-848A-4122-A774-68EC7CD7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39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F820-E639-4EE8-AB88-9FE05724C6EA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E7C7-848A-4122-A774-68EC7CD7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2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F820-E639-4EE8-AB88-9FE05724C6EA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E7C7-848A-4122-A774-68EC7CD7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44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F820-E639-4EE8-AB88-9FE05724C6EA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E7C7-848A-4122-A774-68EC7CD7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20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F820-E639-4EE8-AB88-9FE05724C6EA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E7C7-848A-4122-A774-68EC7CD7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41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F820-E639-4EE8-AB88-9FE05724C6EA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BE7C7-848A-4122-A774-68EC7CD7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14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885896-1C1F-4692-BF01-825BE73D0D31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8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Venezia, Salute, scalone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9" y="-10253"/>
            <a:ext cx="3004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0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824" cy="6820889"/>
          </a:xfrm>
        </p:spPr>
      </p:pic>
    </p:spTree>
    <p:extLst>
      <p:ext uri="{BB962C8B-B14F-4D97-AF65-F5344CB8AC3E}">
        <p14:creationId xmlns:p14="http://schemas.microsoft.com/office/powerpoint/2010/main" val="27871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0"/>
            <a:ext cx="4684416" cy="6858000"/>
          </a:xfrm>
        </p:spPr>
      </p:pic>
    </p:spTree>
    <p:extLst>
      <p:ext uri="{BB962C8B-B14F-4D97-AF65-F5344CB8AC3E}">
        <p14:creationId xmlns:p14="http://schemas.microsoft.com/office/powerpoint/2010/main" val="18574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37" y="0"/>
            <a:ext cx="3530642" cy="6909812"/>
          </a:xfrm>
        </p:spPr>
      </p:pic>
    </p:spTree>
    <p:extLst>
      <p:ext uri="{BB962C8B-B14F-4D97-AF65-F5344CB8AC3E}">
        <p14:creationId xmlns:p14="http://schemas.microsoft.com/office/powerpoint/2010/main" val="7967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9" y="-171400"/>
            <a:ext cx="8258641" cy="7029400"/>
          </a:xfrm>
        </p:spPr>
      </p:pic>
    </p:spTree>
    <p:extLst>
      <p:ext uri="{BB962C8B-B14F-4D97-AF65-F5344CB8AC3E}">
        <p14:creationId xmlns:p14="http://schemas.microsoft.com/office/powerpoint/2010/main" val="36947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9952" cy="6917225"/>
          </a:xfrm>
        </p:spPr>
      </p:pic>
    </p:spTree>
    <p:extLst>
      <p:ext uri="{BB962C8B-B14F-4D97-AF65-F5344CB8AC3E}">
        <p14:creationId xmlns:p14="http://schemas.microsoft.com/office/powerpoint/2010/main" val="2002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52" y="0"/>
            <a:ext cx="4104506" cy="6858000"/>
          </a:xfrm>
        </p:spPr>
      </p:pic>
    </p:spTree>
    <p:extLst>
      <p:ext uri="{BB962C8B-B14F-4D97-AF65-F5344CB8AC3E}">
        <p14:creationId xmlns:p14="http://schemas.microsoft.com/office/powerpoint/2010/main" val="38133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endParaRPr lang="it-IT" altLang="it-IT" i="1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772" name="Picture 4" descr="C:\WINDOWS\Desktop\Casesomasche\VENEZIASG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578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553200" y="4724400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Soffitto, San Girolamo in gloria</a:t>
            </a:r>
          </a:p>
        </p:txBody>
      </p:sp>
    </p:spTree>
    <p:extLst>
      <p:ext uri="{BB962C8B-B14F-4D97-AF65-F5344CB8AC3E}">
        <p14:creationId xmlns:p14="http://schemas.microsoft.com/office/powerpoint/2010/main" val="627146637"/>
      </p:ext>
    </p:extLst>
  </p:cSld>
  <p:clrMapOvr>
    <a:masterClrMapping/>
  </p:clrMapOvr>
  <p:transition advClick="0" advTm="2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</Words>
  <Application>Microsoft Office PowerPoint</Application>
  <PresentationFormat>Presentazione su schermo (4:3)</PresentationFormat>
  <Paragraphs>2</Paragraphs>
  <Slides>8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Tema di Office</vt:lpstr>
      <vt:lpstr>Struttura predefinita</vt:lpstr>
      <vt:lpstr>Venezia, Salute, scalone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2015-09-14T11:58:04Z</dcterms:created>
  <dcterms:modified xsi:type="dcterms:W3CDTF">2015-09-15T05:02:16Z</dcterms:modified>
</cp:coreProperties>
</file>