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8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71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30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55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022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2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15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58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02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23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74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65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3389C-5F73-409E-BF73-1DE53E0A786B}" type="datetimeFigureOut">
              <a:rPr lang="it-IT" smtClean="0"/>
              <a:t>04/09/2015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3C17-E096-4614-9316-C29C5D89DB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10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0" y="3801269"/>
            <a:ext cx="190500" cy="123825"/>
          </a:xfr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16" y="3270270"/>
            <a:ext cx="253968" cy="317460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"/>
            <a:ext cx="9143995" cy="685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9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3864"/>
            <a:ext cx="9112181" cy="6834136"/>
          </a:xfrm>
        </p:spPr>
      </p:pic>
    </p:spTree>
    <p:extLst>
      <p:ext uri="{BB962C8B-B14F-4D97-AF65-F5344CB8AC3E}">
        <p14:creationId xmlns:p14="http://schemas.microsoft.com/office/powerpoint/2010/main" val="35400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2015-09-04T15:14:07Z</dcterms:created>
  <dcterms:modified xsi:type="dcterms:W3CDTF">2015-09-04T16:07:55Z</dcterms:modified>
</cp:coreProperties>
</file>