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57" r:id="rId4"/>
    <p:sldId id="264" r:id="rId5"/>
    <p:sldId id="281" r:id="rId6"/>
    <p:sldId id="261" r:id="rId7"/>
    <p:sldId id="258" r:id="rId8"/>
    <p:sldId id="256" r:id="rId9"/>
    <p:sldId id="276" r:id="rId10"/>
    <p:sldId id="259" r:id="rId11"/>
    <p:sldId id="267" r:id="rId12"/>
    <p:sldId id="262" r:id="rId13"/>
    <p:sldId id="268" r:id="rId14"/>
    <p:sldId id="271" r:id="rId15"/>
    <p:sldId id="272" r:id="rId16"/>
    <p:sldId id="278" r:id="rId17"/>
    <p:sldId id="270" r:id="rId18"/>
    <p:sldId id="266" r:id="rId19"/>
    <p:sldId id="263" r:id="rId20"/>
    <p:sldId id="280" r:id="rId21"/>
    <p:sldId id="265" r:id="rId22"/>
    <p:sldId id="269" r:id="rId23"/>
    <p:sldId id="274" r:id="rId24"/>
    <p:sldId id="275" r:id="rId25"/>
    <p:sldId id="27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7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6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0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69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46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0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82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67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65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7FAE-4DC9-4015-8C7F-AF5B725C6866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E61B-CAE1-41BC-B09F-FACAFDF6F5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73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5927374" cy="6858000"/>
          </a:xfrm>
        </p:spPr>
      </p:pic>
    </p:spTree>
    <p:extLst>
      <p:ext uri="{BB962C8B-B14F-4D97-AF65-F5344CB8AC3E}">
        <p14:creationId xmlns:p14="http://schemas.microsoft.com/office/powerpoint/2010/main" val="29479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88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3"/>
            <a:ext cx="9101702" cy="6826277"/>
          </a:xfrm>
        </p:spPr>
      </p:pic>
    </p:spTree>
    <p:extLst>
      <p:ext uri="{BB962C8B-B14F-4D97-AF65-F5344CB8AC3E}">
        <p14:creationId xmlns:p14="http://schemas.microsoft.com/office/powerpoint/2010/main" val="191375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33021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"/>
            <a:ext cx="9151320" cy="5948358"/>
          </a:xfrm>
        </p:spPr>
      </p:pic>
    </p:spTree>
    <p:extLst>
      <p:ext uri="{BB962C8B-B14F-4D97-AF65-F5344CB8AC3E}">
        <p14:creationId xmlns:p14="http://schemas.microsoft.com/office/powerpoint/2010/main" val="205739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6519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045" cy="5661248"/>
          </a:xfrm>
        </p:spPr>
      </p:pic>
    </p:spTree>
    <p:extLst>
      <p:ext uri="{BB962C8B-B14F-4D97-AF65-F5344CB8AC3E}">
        <p14:creationId xmlns:p14="http://schemas.microsoft.com/office/powerpoint/2010/main" val="98015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0760"/>
          </a:xfrm>
        </p:spPr>
      </p:pic>
    </p:spTree>
    <p:extLst>
      <p:ext uri="{BB962C8B-B14F-4D97-AF65-F5344CB8AC3E}">
        <p14:creationId xmlns:p14="http://schemas.microsoft.com/office/powerpoint/2010/main" val="1708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8" y="0"/>
            <a:ext cx="9247955" cy="6165304"/>
          </a:xfrm>
        </p:spPr>
      </p:pic>
    </p:spTree>
    <p:extLst>
      <p:ext uri="{BB962C8B-B14F-4D97-AF65-F5344CB8AC3E}">
        <p14:creationId xmlns:p14="http://schemas.microsoft.com/office/powerpoint/2010/main" val="222132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3"/>
            <a:ext cx="9156975" cy="5150799"/>
          </a:xfrm>
        </p:spPr>
      </p:pic>
    </p:spTree>
    <p:extLst>
      <p:ext uri="{BB962C8B-B14F-4D97-AF65-F5344CB8AC3E}">
        <p14:creationId xmlns:p14="http://schemas.microsoft.com/office/powerpoint/2010/main" val="253360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 piscina di </a:t>
            </a:r>
            <a:r>
              <a:rPr lang="it-IT" sz="1400" dirty="0" err="1" smtClean="0"/>
              <a:t>Betsaida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" y="0"/>
            <a:ext cx="9168340" cy="5157192"/>
          </a:xfrm>
        </p:spPr>
      </p:pic>
    </p:spTree>
    <p:extLst>
      <p:ext uri="{BB962C8B-B14F-4D97-AF65-F5344CB8AC3E}">
        <p14:creationId xmlns:p14="http://schemas.microsoft.com/office/powerpoint/2010/main" val="411038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12398"/>
            <a:ext cx="9127352" cy="4928770"/>
          </a:xfrm>
        </p:spPr>
      </p:pic>
    </p:spTree>
    <p:extLst>
      <p:ext uri="{BB962C8B-B14F-4D97-AF65-F5344CB8AC3E}">
        <p14:creationId xmlns:p14="http://schemas.microsoft.com/office/powerpoint/2010/main" val="317578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85897" cy="6858000"/>
          </a:xfrm>
        </p:spPr>
      </p:pic>
    </p:spTree>
    <p:extLst>
      <p:ext uri="{BB962C8B-B14F-4D97-AF65-F5344CB8AC3E}">
        <p14:creationId xmlns:p14="http://schemas.microsoft.com/office/powerpoint/2010/main" val="42978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Betsaida</a:t>
            </a:r>
            <a:r>
              <a:rPr lang="it-IT" sz="1400" dirty="0" smtClean="0"/>
              <a:t>, ricostruzione della piscina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596336" cy="6244188"/>
          </a:xfrm>
        </p:spPr>
      </p:pic>
    </p:spTree>
    <p:extLst>
      <p:ext uri="{BB962C8B-B14F-4D97-AF65-F5344CB8AC3E}">
        <p14:creationId xmlns:p14="http://schemas.microsoft.com/office/powerpoint/2010/main" val="3060743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268" cy="6021288"/>
          </a:xfrm>
        </p:spPr>
      </p:pic>
    </p:spTree>
    <p:extLst>
      <p:ext uri="{BB962C8B-B14F-4D97-AF65-F5344CB8AC3E}">
        <p14:creationId xmlns:p14="http://schemas.microsoft.com/office/powerpoint/2010/main" val="1841085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" y="0"/>
            <a:ext cx="9195387" cy="5517232"/>
          </a:xfrm>
        </p:spPr>
      </p:pic>
    </p:spTree>
    <p:extLst>
      <p:ext uri="{BB962C8B-B14F-4D97-AF65-F5344CB8AC3E}">
        <p14:creationId xmlns:p14="http://schemas.microsoft.com/office/powerpoint/2010/main" val="2833558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93"/>
            <a:ext cx="9200849" cy="5912265"/>
          </a:xfrm>
        </p:spPr>
      </p:pic>
    </p:spTree>
    <p:extLst>
      <p:ext uri="{BB962C8B-B14F-4D97-AF65-F5344CB8AC3E}">
        <p14:creationId xmlns:p14="http://schemas.microsoft.com/office/powerpoint/2010/main" val="197466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047"/>
            <a:ext cx="9144000" cy="8262650"/>
          </a:xfrm>
        </p:spPr>
      </p:pic>
    </p:spTree>
    <p:extLst>
      <p:ext uri="{BB962C8B-B14F-4D97-AF65-F5344CB8AC3E}">
        <p14:creationId xmlns:p14="http://schemas.microsoft.com/office/powerpoint/2010/main" val="126492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5786398" cy="6843045"/>
          </a:xfrm>
        </p:spPr>
      </p:pic>
    </p:spTree>
    <p:extLst>
      <p:ext uri="{BB962C8B-B14F-4D97-AF65-F5344CB8AC3E}">
        <p14:creationId xmlns:p14="http://schemas.microsoft.com/office/powerpoint/2010/main" val="222967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19"/>
            <a:ext cx="8395541" cy="6868019"/>
          </a:xfrm>
        </p:spPr>
      </p:pic>
    </p:spTree>
    <p:extLst>
      <p:ext uri="{BB962C8B-B14F-4D97-AF65-F5344CB8AC3E}">
        <p14:creationId xmlns:p14="http://schemas.microsoft.com/office/powerpoint/2010/main" val="119200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Betsaida</a:t>
            </a:r>
            <a:r>
              <a:rPr lang="it-IT" sz="1400" dirty="0" smtClean="0"/>
              <a:t> all’imbocco del lago </a:t>
            </a:r>
            <a:r>
              <a:rPr lang="it-IT" sz="1400" smtClean="0"/>
              <a:t>di Tiberiade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3316329" cy="6922719"/>
          </a:xfrm>
        </p:spPr>
      </p:pic>
    </p:spTree>
    <p:extLst>
      <p:ext uri="{BB962C8B-B14F-4D97-AF65-F5344CB8AC3E}">
        <p14:creationId xmlns:p14="http://schemas.microsoft.com/office/powerpoint/2010/main" val="352616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085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8"/>
            <a:ext cx="8985778" cy="6829191"/>
          </a:xfrm>
        </p:spPr>
      </p:pic>
    </p:spTree>
    <p:extLst>
      <p:ext uri="{BB962C8B-B14F-4D97-AF65-F5344CB8AC3E}">
        <p14:creationId xmlns:p14="http://schemas.microsoft.com/office/powerpoint/2010/main" val="50708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Rovine di </a:t>
            </a:r>
            <a:r>
              <a:rPr lang="it-IT" sz="1400" dirty="0" err="1" smtClean="0">
                <a:effectLst/>
              </a:rPr>
              <a:t>Betsaida</a:t>
            </a:r>
            <a:r>
              <a:rPr lang="it-IT" sz="1400" dirty="0" smtClean="0">
                <a:effectLst/>
              </a:rPr>
              <a:t> nell'estate 2011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9"/>
            <a:ext cx="9144001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2"/>
            <a:ext cx="9157121" cy="6867841"/>
          </a:xfrm>
        </p:spPr>
      </p:pic>
    </p:spTree>
    <p:extLst>
      <p:ext uri="{BB962C8B-B14F-4D97-AF65-F5344CB8AC3E}">
        <p14:creationId xmlns:p14="http://schemas.microsoft.com/office/powerpoint/2010/main" val="2229386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</Words>
  <Application>Microsoft Office PowerPoint</Application>
  <PresentationFormat>Presentazione su schermo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Betsaida all’imbocco del lago di Tiberiade</vt:lpstr>
      <vt:lpstr>Presentazione standard di PowerPoint</vt:lpstr>
      <vt:lpstr>Presentazione standard di PowerPoint</vt:lpstr>
      <vt:lpstr>Rovine di Betsaida nell'estate 2011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piscina di Betsaida</vt:lpstr>
      <vt:lpstr>Presentazione standard di PowerPoint</vt:lpstr>
      <vt:lpstr>Betsaida, ricostruzione della piscina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Rovine di Betsaida nell'estate 2011</dc:title>
  <dc:creator>lenovo</dc:creator>
  <cp:lastModifiedBy>lenovo</cp:lastModifiedBy>
  <cp:revision>4</cp:revision>
  <dcterms:created xsi:type="dcterms:W3CDTF">2016-05-31T07:49:01Z</dcterms:created>
  <dcterms:modified xsi:type="dcterms:W3CDTF">2016-05-31T09:16:13Z</dcterms:modified>
</cp:coreProperties>
</file>