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5248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413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2637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3150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2856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6534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6662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187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346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605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1330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0A16C-6EA5-487C-BCF1-774E738B87E5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480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ATTI </a:t>
            </a:r>
          </a:p>
          <a:p>
            <a:endParaRPr lang="it-IT" dirty="0"/>
          </a:p>
          <a:p>
            <a:r>
              <a:rPr lang="it-IT" dirty="0" smtClean="0"/>
              <a:t>DEGLI </a:t>
            </a:r>
          </a:p>
          <a:p>
            <a:endParaRPr lang="it-IT" dirty="0"/>
          </a:p>
          <a:p>
            <a:r>
              <a:rPr lang="it-IT" dirty="0" smtClean="0"/>
              <a:t>ATTI DEGLI APOSTOLI</a:t>
            </a:r>
            <a:br>
              <a:rPr lang="it-IT" dirty="0" smtClean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01054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2"/>
            <a:ext cx="9228766" cy="6840678"/>
          </a:xfrm>
        </p:spPr>
      </p:pic>
    </p:spTree>
    <p:extLst>
      <p:ext uri="{BB962C8B-B14F-4D97-AF65-F5344CB8AC3E}">
        <p14:creationId xmlns:p14="http://schemas.microsoft.com/office/powerpoint/2010/main" val="3293499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71" y="0"/>
            <a:ext cx="9227171" cy="6192688"/>
          </a:xfrm>
        </p:spPr>
      </p:pic>
    </p:spTree>
    <p:extLst>
      <p:ext uri="{BB962C8B-B14F-4D97-AF65-F5344CB8AC3E}">
        <p14:creationId xmlns:p14="http://schemas.microsoft.com/office/powerpoint/2010/main" val="2522049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19" y="-44200"/>
            <a:ext cx="4451953" cy="6902200"/>
          </a:xfrm>
        </p:spPr>
      </p:pic>
    </p:spTree>
    <p:extLst>
      <p:ext uri="{BB962C8B-B14F-4D97-AF65-F5344CB8AC3E}">
        <p14:creationId xmlns:p14="http://schemas.microsoft.com/office/powerpoint/2010/main" val="397116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27" y="0"/>
            <a:ext cx="4051894" cy="6858000"/>
          </a:xfrm>
        </p:spPr>
      </p:pic>
    </p:spTree>
    <p:extLst>
      <p:ext uri="{BB962C8B-B14F-4D97-AF65-F5344CB8AC3E}">
        <p14:creationId xmlns:p14="http://schemas.microsoft.com/office/powerpoint/2010/main" val="3295594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486" y="0"/>
            <a:ext cx="4628914" cy="6858000"/>
          </a:xfrm>
        </p:spPr>
      </p:pic>
    </p:spTree>
    <p:extLst>
      <p:ext uri="{BB962C8B-B14F-4D97-AF65-F5344CB8AC3E}">
        <p14:creationId xmlns:p14="http://schemas.microsoft.com/office/powerpoint/2010/main" val="3529451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768"/>
            <a:ext cx="2448271" cy="6906320"/>
          </a:xfrm>
        </p:spPr>
      </p:pic>
    </p:spTree>
    <p:extLst>
      <p:ext uri="{BB962C8B-B14F-4D97-AF65-F5344CB8AC3E}">
        <p14:creationId xmlns:p14="http://schemas.microsoft.com/office/powerpoint/2010/main" val="362580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06" y="0"/>
            <a:ext cx="9209422" cy="6165304"/>
          </a:xfrm>
        </p:spPr>
      </p:pic>
    </p:spTree>
    <p:extLst>
      <p:ext uri="{BB962C8B-B14F-4D97-AF65-F5344CB8AC3E}">
        <p14:creationId xmlns:p14="http://schemas.microsoft.com/office/powerpoint/2010/main" val="3796759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7393794" cy="6882437"/>
          </a:xfrm>
        </p:spPr>
      </p:pic>
    </p:spTree>
    <p:extLst>
      <p:ext uri="{BB962C8B-B14F-4D97-AF65-F5344CB8AC3E}">
        <p14:creationId xmlns:p14="http://schemas.microsoft.com/office/powerpoint/2010/main" val="782259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103"/>
            <a:ext cx="6947064" cy="6857999"/>
          </a:xfrm>
        </p:spPr>
      </p:pic>
    </p:spTree>
    <p:extLst>
      <p:ext uri="{BB962C8B-B14F-4D97-AF65-F5344CB8AC3E}">
        <p14:creationId xmlns:p14="http://schemas.microsoft.com/office/powerpoint/2010/main" val="1855784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</Words>
  <Application>Microsoft Office PowerPoint</Application>
  <PresentationFormat>Presentazione su schermo (4:3)</PresentationFormat>
  <Paragraphs>5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2016-05-25T08:19:00Z</dcterms:created>
  <dcterms:modified xsi:type="dcterms:W3CDTF">2016-05-25T08:20:17Z</dcterms:modified>
</cp:coreProperties>
</file>