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40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053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29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02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99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232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676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99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60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80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55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93A65-0FFD-48AA-AFFB-A27BC9959F23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3AAB-7633-4435-88F1-C89579C520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55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CARTINE</a:t>
            </a:r>
          </a:p>
          <a:p>
            <a:endParaRPr lang="it-IT" dirty="0"/>
          </a:p>
          <a:p>
            <a:r>
              <a:rPr lang="it-IT" dirty="0" smtClean="0"/>
              <a:t>VANGELO</a:t>
            </a:r>
          </a:p>
          <a:p>
            <a:endParaRPr lang="it-IT" dirty="0"/>
          </a:p>
          <a:p>
            <a:r>
              <a:rPr lang="it-IT" dirty="0" smtClean="0"/>
              <a:t>DI SAN MARCO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3075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19847"/>
            <a:ext cx="4081434" cy="6877847"/>
          </a:xfrm>
        </p:spPr>
      </p:pic>
    </p:spTree>
    <p:extLst>
      <p:ext uri="{BB962C8B-B14F-4D97-AF65-F5344CB8AC3E}">
        <p14:creationId xmlns:p14="http://schemas.microsoft.com/office/powerpoint/2010/main" val="1852214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16264"/>
            <a:ext cx="3744416" cy="6956246"/>
          </a:xfrm>
        </p:spPr>
      </p:pic>
    </p:spTree>
    <p:extLst>
      <p:ext uri="{BB962C8B-B14F-4D97-AF65-F5344CB8AC3E}">
        <p14:creationId xmlns:p14="http://schemas.microsoft.com/office/powerpoint/2010/main" val="422064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-38640"/>
            <a:ext cx="3945596" cy="6896639"/>
          </a:xfrm>
        </p:spPr>
      </p:pic>
    </p:spTree>
    <p:extLst>
      <p:ext uri="{BB962C8B-B14F-4D97-AF65-F5344CB8AC3E}">
        <p14:creationId xmlns:p14="http://schemas.microsoft.com/office/powerpoint/2010/main" val="757539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3844554" cy="6858000"/>
          </a:xfrm>
        </p:spPr>
      </p:pic>
    </p:spTree>
    <p:extLst>
      <p:ext uri="{BB962C8B-B14F-4D97-AF65-F5344CB8AC3E}">
        <p14:creationId xmlns:p14="http://schemas.microsoft.com/office/powerpoint/2010/main" val="1130582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2756"/>
            <a:ext cx="3708229" cy="6855243"/>
          </a:xfrm>
        </p:spPr>
      </p:pic>
    </p:spTree>
    <p:extLst>
      <p:ext uri="{BB962C8B-B14F-4D97-AF65-F5344CB8AC3E}">
        <p14:creationId xmlns:p14="http://schemas.microsoft.com/office/powerpoint/2010/main" val="3235579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315"/>
            <a:ext cx="3816424" cy="6790830"/>
          </a:xfrm>
        </p:spPr>
      </p:pic>
    </p:spTree>
    <p:extLst>
      <p:ext uri="{BB962C8B-B14F-4D97-AF65-F5344CB8AC3E}">
        <p14:creationId xmlns:p14="http://schemas.microsoft.com/office/powerpoint/2010/main" val="79223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91612"/>
            <a:ext cx="3960439" cy="7016568"/>
          </a:xfrm>
        </p:spPr>
      </p:pic>
    </p:spTree>
    <p:extLst>
      <p:ext uri="{BB962C8B-B14F-4D97-AF65-F5344CB8AC3E}">
        <p14:creationId xmlns:p14="http://schemas.microsoft.com/office/powerpoint/2010/main" val="147861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62" y="0"/>
            <a:ext cx="3945130" cy="6874685"/>
          </a:xfrm>
        </p:spPr>
      </p:pic>
    </p:spTree>
    <p:extLst>
      <p:ext uri="{BB962C8B-B14F-4D97-AF65-F5344CB8AC3E}">
        <p14:creationId xmlns:p14="http://schemas.microsoft.com/office/powerpoint/2010/main" val="222973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11828"/>
            <a:ext cx="3816424" cy="6845847"/>
          </a:xfrm>
        </p:spPr>
      </p:pic>
    </p:spTree>
    <p:extLst>
      <p:ext uri="{BB962C8B-B14F-4D97-AF65-F5344CB8AC3E}">
        <p14:creationId xmlns:p14="http://schemas.microsoft.com/office/powerpoint/2010/main" val="540050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27" y="0"/>
            <a:ext cx="4579160" cy="7101408"/>
          </a:xfrm>
        </p:spPr>
      </p:pic>
    </p:spTree>
    <p:extLst>
      <p:ext uri="{BB962C8B-B14F-4D97-AF65-F5344CB8AC3E}">
        <p14:creationId xmlns:p14="http://schemas.microsoft.com/office/powerpoint/2010/main" val="238585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34" y="0"/>
            <a:ext cx="4716084" cy="6957392"/>
          </a:xfrm>
        </p:spPr>
      </p:pic>
    </p:spTree>
    <p:extLst>
      <p:ext uri="{BB962C8B-B14F-4D97-AF65-F5344CB8AC3E}">
        <p14:creationId xmlns:p14="http://schemas.microsoft.com/office/powerpoint/2010/main" val="10799334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Presentazione su schermo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2016-05-25T08:13:47Z</dcterms:created>
  <dcterms:modified xsi:type="dcterms:W3CDTF">2016-05-25T08:14:19Z</dcterms:modified>
</cp:coreProperties>
</file>