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3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4" r:id="rId11"/>
    <p:sldId id="267" r:id="rId12"/>
    <p:sldId id="276" r:id="rId13"/>
    <p:sldId id="277" r:id="rId14"/>
    <p:sldId id="279" r:id="rId15"/>
    <p:sldId id="268" r:id="rId16"/>
    <p:sldId id="269" r:id="rId17"/>
    <p:sldId id="270" r:id="rId18"/>
    <p:sldId id="284" r:id="rId19"/>
    <p:sldId id="272" r:id="rId20"/>
    <p:sldId id="280" r:id="rId21"/>
    <p:sldId id="271" r:id="rId22"/>
    <p:sldId id="287" r:id="rId23"/>
    <p:sldId id="286" r:id="rId24"/>
    <p:sldId id="275" r:id="rId25"/>
    <p:sldId id="282" r:id="rId26"/>
    <p:sldId id="278" r:id="rId27"/>
    <p:sldId id="265" r:id="rId28"/>
    <p:sldId id="273" r:id="rId29"/>
    <p:sldId id="283" r:id="rId30"/>
    <p:sldId id="281" r:id="rId31"/>
    <p:sldId id="274" r:id="rId32"/>
    <p:sldId id="285" r:id="rId33"/>
    <p:sldId id="288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01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44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22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49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7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8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7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25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70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63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78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B185E-68D7-4598-B0A1-02D7AA37BF14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B8AD8-4797-4161-B796-495C8CDAC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6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9206" cy="7173416"/>
          </a:xfrm>
        </p:spPr>
      </p:pic>
    </p:spTree>
    <p:extLst>
      <p:ext uri="{BB962C8B-B14F-4D97-AF65-F5344CB8AC3E}">
        <p14:creationId xmlns:p14="http://schemas.microsoft.com/office/powerpoint/2010/main" val="2002050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0"/>
            <a:ext cx="9179122" cy="6563072"/>
          </a:xfrm>
        </p:spPr>
      </p:pic>
    </p:spTree>
    <p:extLst>
      <p:ext uri="{BB962C8B-B14F-4D97-AF65-F5344CB8AC3E}">
        <p14:creationId xmlns:p14="http://schemas.microsoft.com/office/powerpoint/2010/main" val="1682545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20"/>
            <a:ext cx="9255305" cy="6247331"/>
          </a:xfrm>
        </p:spPr>
      </p:pic>
    </p:spTree>
    <p:extLst>
      <p:ext uri="{BB962C8B-B14F-4D97-AF65-F5344CB8AC3E}">
        <p14:creationId xmlns:p14="http://schemas.microsoft.com/office/powerpoint/2010/main" val="213722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5"/>
            <a:ext cx="9170462" cy="5502277"/>
          </a:xfrm>
        </p:spPr>
      </p:pic>
    </p:spTree>
    <p:extLst>
      <p:ext uri="{BB962C8B-B14F-4D97-AF65-F5344CB8AC3E}">
        <p14:creationId xmlns:p14="http://schemas.microsoft.com/office/powerpoint/2010/main" val="1585172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7" y="0"/>
            <a:ext cx="9190823" cy="5013176"/>
          </a:xfrm>
        </p:spPr>
      </p:pic>
    </p:spTree>
    <p:extLst>
      <p:ext uri="{BB962C8B-B14F-4D97-AF65-F5344CB8AC3E}">
        <p14:creationId xmlns:p14="http://schemas.microsoft.com/office/powerpoint/2010/main" val="604731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572" cy="5733256"/>
          </a:xfrm>
        </p:spPr>
      </p:pic>
    </p:spTree>
    <p:extLst>
      <p:ext uri="{BB962C8B-B14F-4D97-AF65-F5344CB8AC3E}">
        <p14:creationId xmlns:p14="http://schemas.microsoft.com/office/powerpoint/2010/main" val="376811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70"/>
            <a:ext cx="9170083" cy="5449594"/>
          </a:xfrm>
        </p:spPr>
      </p:pic>
    </p:spTree>
    <p:extLst>
      <p:ext uri="{BB962C8B-B14F-4D97-AF65-F5344CB8AC3E}">
        <p14:creationId xmlns:p14="http://schemas.microsoft.com/office/powerpoint/2010/main" val="309502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37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67125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48029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019" cy="6165304"/>
          </a:xfrm>
        </p:spPr>
      </p:pic>
    </p:spTree>
    <p:extLst>
      <p:ext uri="{BB962C8B-B14F-4D97-AF65-F5344CB8AC3E}">
        <p14:creationId xmlns:p14="http://schemas.microsoft.com/office/powerpoint/2010/main" val="243425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9231903" cy="5012076"/>
          </a:xfrm>
        </p:spPr>
      </p:pic>
    </p:spTree>
    <p:extLst>
      <p:ext uri="{BB962C8B-B14F-4D97-AF65-F5344CB8AC3E}">
        <p14:creationId xmlns:p14="http://schemas.microsoft.com/office/powerpoint/2010/main" val="137429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595496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" y="0"/>
            <a:ext cx="9130713" cy="4725144"/>
          </a:xfrm>
        </p:spPr>
      </p:pic>
    </p:spTree>
    <p:extLst>
      <p:ext uri="{BB962C8B-B14F-4D97-AF65-F5344CB8AC3E}">
        <p14:creationId xmlns:p14="http://schemas.microsoft.com/office/powerpoint/2010/main" val="2319835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36"/>
            <a:ext cx="9175307" cy="6341756"/>
          </a:xfrm>
        </p:spPr>
      </p:pic>
    </p:spTree>
    <p:extLst>
      <p:ext uri="{BB962C8B-B14F-4D97-AF65-F5344CB8AC3E}">
        <p14:creationId xmlns:p14="http://schemas.microsoft.com/office/powerpoint/2010/main" val="411010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94978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56" cy="4581128"/>
          </a:xfrm>
        </p:spPr>
      </p:pic>
    </p:spTree>
    <p:extLst>
      <p:ext uri="{BB962C8B-B14F-4D97-AF65-F5344CB8AC3E}">
        <p14:creationId xmlns:p14="http://schemas.microsoft.com/office/powerpoint/2010/main" val="140209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44"/>
            <a:ext cx="9153092" cy="6277775"/>
          </a:xfrm>
        </p:spPr>
      </p:pic>
    </p:spTree>
    <p:extLst>
      <p:ext uri="{BB962C8B-B14F-4D97-AF65-F5344CB8AC3E}">
        <p14:creationId xmlns:p14="http://schemas.microsoft.com/office/powerpoint/2010/main" val="4235934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946" cy="6165304"/>
          </a:xfrm>
        </p:spPr>
      </p:pic>
    </p:spTree>
    <p:extLst>
      <p:ext uri="{BB962C8B-B14F-4D97-AF65-F5344CB8AC3E}">
        <p14:creationId xmlns:p14="http://schemas.microsoft.com/office/powerpoint/2010/main" val="270378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8971221" cy="6858000"/>
          </a:xfrm>
        </p:spPr>
      </p:pic>
    </p:spTree>
    <p:extLst>
      <p:ext uri="{BB962C8B-B14F-4D97-AF65-F5344CB8AC3E}">
        <p14:creationId xmlns:p14="http://schemas.microsoft.com/office/powerpoint/2010/main" val="1442959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0"/>
            <a:ext cx="9118196" cy="6525344"/>
          </a:xfrm>
        </p:spPr>
      </p:pic>
    </p:spTree>
    <p:extLst>
      <p:ext uri="{BB962C8B-B14F-4D97-AF65-F5344CB8AC3E}">
        <p14:creationId xmlns:p14="http://schemas.microsoft.com/office/powerpoint/2010/main" val="2843679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945" cy="6885709"/>
          </a:xfrm>
        </p:spPr>
      </p:pic>
    </p:spTree>
    <p:extLst>
      <p:ext uri="{BB962C8B-B14F-4D97-AF65-F5344CB8AC3E}">
        <p14:creationId xmlns:p14="http://schemas.microsoft.com/office/powerpoint/2010/main" val="1710330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24"/>
            <a:ext cx="9190089" cy="6504919"/>
          </a:xfrm>
        </p:spPr>
      </p:pic>
    </p:spTree>
    <p:extLst>
      <p:ext uri="{BB962C8B-B14F-4D97-AF65-F5344CB8AC3E}">
        <p14:creationId xmlns:p14="http://schemas.microsoft.com/office/powerpoint/2010/main" val="4257252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5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96901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072" cy="6858000"/>
          </a:xfrm>
        </p:spPr>
      </p:pic>
    </p:spTree>
    <p:extLst>
      <p:ext uri="{BB962C8B-B14F-4D97-AF65-F5344CB8AC3E}">
        <p14:creationId xmlns:p14="http://schemas.microsoft.com/office/powerpoint/2010/main" val="3101952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28160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89" cy="6858000"/>
          </a:xfrm>
        </p:spPr>
      </p:pic>
    </p:spTree>
    <p:extLst>
      <p:ext uri="{BB962C8B-B14F-4D97-AF65-F5344CB8AC3E}">
        <p14:creationId xmlns:p14="http://schemas.microsoft.com/office/powerpoint/2010/main" val="2190380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9763" cy="5157192"/>
          </a:xfrm>
        </p:spPr>
      </p:pic>
    </p:spTree>
    <p:extLst>
      <p:ext uri="{BB962C8B-B14F-4D97-AF65-F5344CB8AC3E}">
        <p14:creationId xmlns:p14="http://schemas.microsoft.com/office/powerpoint/2010/main" val="15016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Ebal</a:t>
            </a:r>
            <a:r>
              <a:rPr lang="it-IT" sz="1400" dirty="0" smtClean="0"/>
              <a:t>, montagna delle maledizioni, in Samaria, a nord di </a:t>
            </a:r>
            <a:r>
              <a:rPr lang="it-IT" sz="1400" dirty="0" err="1" smtClean="0"/>
              <a:t>Naplusa</a:t>
            </a:r>
            <a:r>
              <a:rPr lang="it-IT" sz="1400" dirty="0" smtClean="0"/>
              <a:t>, , a 938 m sul mare.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9738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"/>
            <a:ext cx="9227741" cy="5513575"/>
          </a:xfrm>
        </p:spPr>
      </p:pic>
    </p:spTree>
    <p:extLst>
      <p:ext uri="{BB962C8B-B14F-4D97-AF65-F5344CB8AC3E}">
        <p14:creationId xmlns:p14="http://schemas.microsoft.com/office/powerpoint/2010/main" val="330170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5223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64" cy="6858000"/>
          </a:xfrm>
        </p:spPr>
      </p:pic>
    </p:spTree>
    <p:extLst>
      <p:ext uri="{BB962C8B-B14F-4D97-AF65-F5344CB8AC3E}">
        <p14:creationId xmlns:p14="http://schemas.microsoft.com/office/powerpoint/2010/main" val="378320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1" y="116632"/>
            <a:ext cx="9128573" cy="6624736"/>
          </a:xfrm>
        </p:spPr>
      </p:pic>
    </p:spTree>
    <p:extLst>
      <p:ext uri="{BB962C8B-B14F-4D97-AF65-F5344CB8AC3E}">
        <p14:creationId xmlns:p14="http://schemas.microsoft.com/office/powerpoint/2010/main" val="84874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519128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21</Words>
  <Application>Microsoft Office PowerPoint</Application>
  <PresentationFormat>Presentazione su schermo (4:3)</PresentationFormat>
  <Paragraphs>1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Presentazione standard di PowerPoint</vt:lpstr>
      <vt:lpstr>Presentazione standard di PowerPoint</vt:lpstr>
      <vt:lpstr>Presentazione standard di PowerPoint</vt:lpstr>
      <vt:lpstr>Ebal, montagna delle maledizioni, in Samaria, a nord di Naplusa, , a 938 m sul mare.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Ebal, montagna delle maledizioni, in Samaria, a nord di Naplusa, , a 938 m sul mare.</dc:title>
  <dc:creator>lenovo</dc:creator>
  <cp:lastModifiedBy>lenovo</cp:lastModifiedBy>
  <cp:revision>3</cp:revision>
  <dcterms:created xsi:type="dcterms:W3CDTF">2016-06-01T12:50:36Z</dcterms:created>
  <dcterms:modified xsi:type="dcterms:W3CDTF">2016-06-01T13:23:11Z</dcterms:modified>
</cp:coreProperties>
</file>