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73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40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5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57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3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84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7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8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0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DA6B-C880-4172-9B12-FF1A73E433D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B9ECF-FBF0-4853-965D-54BD63A99C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90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Fontana di Filippo, sulla strada </a:t>
            </a:r>
            <a:r>
              <a:rPr lang="it-IT" sz="1400" dirty="0" err="1" smtClean="0"/>
              <a:t>Betlem-Ebron</a:t>
            </a:r>
            <a:r>
              <a:rPr lang="it-IT" sz="1400" dirty="0" smtClean="0"/>
              <a:t>, , a 30 Km a sud di </a:t>
            </a:r>
            <a:r>
              <a:rPr lang="it-IT" sz="1400" dirty="0" err="1" smtClean="0"/>
              <a:t>Gerusalemme..Qui</a:t>
            </a:r>
            <a:r>
              <a:rPr lang="it-IT" sz="1400" dirty="0" smtClean="0"/>
              <a:t> </a:t>
            </a:r>
            <a:r>
              <a:rPr lang="it-IT" sz="1400" dirty="0" err="1" smtClean="0"/>
              <a:t>FilliPPo</a:t>
            </a:r>
            <a:r>
              <a:rPr lang="it-IT" sz="1400" dirty="0" smtClean="0"/>
              <a:t> avrebbe battezzato  l’eunuco della regina </a:t>
            </a:r>
            <a:r>
              <a:rPr lang="it-IT" sz="1400" dirty="0" err="1" smtClean="0"/>
              <a:t>Candace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5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Fontana di Filippo, sulla strada Betlem-Ebron, , a 30 Km a sud di Gerusalemme..Qui FilliPPo avrebbe battezzato  l’eunuco della regina Candace.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Fontana di Filippo, sulla strada Betlem-Ebron, , a 30 Km a sud di Gerusalemme..Qui FilliPPo avrebbe battezzato  l’eunuco della regina Candace.</dc:title>
  <dc:creator>lenovo</dc:creator>
  <cp:lastModifiedBy>lenovo</cp:lastModifiedBy>
  <cp:revision>1</cp:revision>
  <dcterms:created xsi:type="dcterms:W3CDTF">2016-06-01T20:38:16Z</dcterms:created>
  <dcterms:modified xsi:type="dcterms:W3CDTF">2016-06-01T20:46:36Z</dcterms:modified>
</cp:coreProperties>
</file>