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16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00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2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9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85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68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03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1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5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30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919F-12A4-4629-9713-23EAF78D4D4F}" type="datetimeFigureOut">
              <a:rPr lang="it-IT" smtClean="0"/>
              <a:t>02/06/2016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E2DF-7501-44EC-A269-70CE4ABA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44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23928" y="2130425"/>
            <a:ext cx="453427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</a:t>
            </a:r>
            <a:r>
              <a:rPr lang="it-IT" sz="1400" dirty="0" err="1" smtClean="0"/>
              <a:t>Cedron</a:t>
            </a:r>
            <a:r>
              <a:rPr lang="it-IT" sz="1400" dirty="0" smtClean="0"/>
              <a:t>, separa la città vecchia dal Monte degli Ulivi. Vista del monumento di </a:t>
            </a:r>
            <a:r>
              <a:rPr lang="it-IT" sz="1400" dirty="0" err="1" smtClean="0"/>
              <a:t>Absalonne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" y="2522"/>
            <a:ext cx="3199285" cy="69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4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Gerusalemme, Cedron, separa la città vecchia dal Monte degli Ulivi. Vista del monumento di Absalonne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Cedron, separa la città vecchia dal Monte degli Ulivi. Vista del monumento di Absalonne</dc:title>
  <dc:creator>lenovo</dc:creator>
  <cp:lastModifiedBy>lenovo</cp:lastModifiedBy>
  <cp:revision>2</cp:revision>
  <dcterms:created xsi:type="dcterms:W3CDTF">2016-06-02T16:56:54Z</dcterms:created>
  <dcterms:modified xsi:type="dcterms:W3CDTF">2016-06-02T17:07:50Z</dcterms:modified>
</cp:coreProperties>
</file>