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B1E61-FFF2-4B5D-982E-253E048E7E51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B67BC-D396-4E1B-AEF6-3DAAC241753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1787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B1E61-FFF2-4B5D-982E-253E048E7E51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B67BC-D396-4E1B-AEF6-3DAAC241753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7268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B1E61-FFF2-4B5D-982E-253E048E7E51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B67BC-D396-4E1B-AEF6-3DAAC241753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895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B1E61-FFF2-4B5D-982E-253E048E7E51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B67BC-D396-4E1B-AEF6-3DAAC241753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5282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B1E61-FFF2-4B5D-982E-253E048E7E51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B67BC-D396-4E1B-AEF6-3DAAC241753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5029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B1E61-FFF2-4B5D-982E-253E048E7E51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B67BC-D396-4E1B-AEF6-3DAAC241753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4574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B1E61-FFF2-4B5D-982E-253E048E7E51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B67BC-D396-4E1B-AEF6-3DAAC241753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8851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B1E61-FFF2-4B5D-982E-253E048E7E51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B67BC-D396-4E1B-AEF6-3DAAC241753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3646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B1E61-FFF2-4B5D-982E-253E048E7E51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B67BC-D396-4E1B-AEF6-3DAAC241753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9641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B1E61-FFF2-4B5D-982E-253E048E7E51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B67BC-D396-4E1B-AEF6-3DAAC241753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3630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B1E61-FFF2-4B5D-982E-253E048E7E51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B67BC-D396-4E1B-AEF6-3DAAC241753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3694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B1E61-FFF2-4B5D-982E-253E048E7E51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B67BC-D396-4E1B-AEF6-3DAAC241753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3020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563888" y="2130425"/>
            <a:ext cx="4894312" cy="1470025"/>
          </a:xfrm>
        </p:spPr>
        <p:txBody>
          <a:bodyPr>
            <a:normAutofit/>
          </a:bodyPr>
          <a:lstStyle/>
          <a:p>
            <a:r>
              <a:rPr lang="it-IT" sz="1400" dirty="0" err="1" smtClean="0"/>
              <a:t>Gerusalemm</a:t>
            </a:r>
            <a:r>
              <a:rPr lang="it-IT" sz="1400" dirty="0" smtClean="0"/>
              <a:t>, </a:t>
            </a:r>
            <a:r>
              <a:rPr lang="it-IT" sz="1400" dirty="0" err="1" smtClean="0"/>
              <a:t>Hakeldama</a:t>
            </a:r>
            <a:r>
              <a:rPr lang="it-IT" sz="1400" dirty="0" smtClean="0"/>
              <a:t>,  Geenna, </a:t>
            </a:r>
            <a:r>
              <a:rPr lang="it-IT" sz="1400" smtClean="0"/>
              <a:t>valle dell’inferno.</a:t>
            </a:r>
            <a:endParaRPr lang="it-IT" sz="1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03848" cy="696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658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9</Words>
  <Application>Microsoft Office PowerPoint</Application>
  <PresentationFormat>Presentazione su schermo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2" baseType="lpstr">
      <vt:lpstr>Tema di Office</vt:lpstr>
      <vt:lpstr>Gerusalemm, Hakeldama,  Geenna, valle dell’inferno.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Gerusalemm, Hakeldama,  Geenna, valle dell’inferno.</dc:title>
  <dc:creator>lenovo</dc:creator>
  <cp:lastModifiedBy>lenovo</cp:lastModifiedBy>
  <cp:revision>1</cp:revision>
  <dcterms:created xsi:type="dcterms:W3CDTF">2016-06-03T06:58:47Z</dcterms:created>
  <dcterms:modified xsi:type="dcterms:W3CDTF">2016-06-03T07:04:14Z</dcterms:modified>
</cp:coreProperties>
</file>