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F354-467A-4B7B-8DF3-E3D60BC324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C866-1FA5-40A8-A436-086D4E637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54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F354-467A-4B7B-8DF3-E3D60BC324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C866-1FA5-40A8-A436-086D4E637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68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F354-467A-4B7B-8DF3-E3D60BC324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C866-1FA5-40A8-A436-086D4E637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93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F354-467A-4B7B-8DF3-E3D60BC324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C866-1FA5-40A8-A436-086D4E637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4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F354-467A-4B7B-8DF3-E3D60BC324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C866-1FA5-40A8-A436-086D4E637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9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F354-467A-4B7B-8DF3-E3D60BC324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C866-1FA5-40A8-A436-086D4E637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65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F354-467A-4B7B-8DF3-E3D60BC324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C866-1FA5-40A8-A436-086D4E637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71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F354-467A-4B7B-8DF3-E3D60BC324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C866-1FA5-40A8-A436-086D4E637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28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F354-467A-4B7B-8DF3-E3D60BC324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C866-1FA5-40A8-A436-086D4E637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03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F354-467A-4B7B-8DF3-E3D60BC324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C866-1FA5-40A8-A436-086D4E637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11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F354-467A-4B7B-8DF3-E3D60BC324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C866-1FA5-40A8-A436-086D4E637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57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6F354-467A-4B7B-8DF3-E3D60BC324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C866-1FA5-40A8-A436-086D4E637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24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9872" y="2130425"/>
            <a:ext cx="503832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Siloe,  Inviato, Tra il </a:t>
            </a:r>
            <a:r>
              <a:rPr lang="it-IT" sz="1400" dirty="0" err="1" smtClean="0"/>
              <a:t>Typeon</a:t>
            </a:r>
            <a:r>
              <a:rPr lang="it-IT" sz="1400" dirty="0" smtClean="0"/>
              <a:t> ed il </a:t>
            </a:r>
            <a:r>
              <a:rPr lang="it-IT" sz="1400" dirty="0" err="1" smtClean="0"/>
              <a:t>Cedron</a:t>
            </a:r>
            <a:r>
              <a:rPr lang="it-IT" sz="1400" smtClean="0"/>
              <a:t>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" y="-26074"/>
            <a:ext cx="3224628" cy="68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7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Siloe,  Inviato, Tra il Typeon ed il Cedron.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Siloe,  Inviato, Tra il Typeon ed il Cedron.</dc:title>
  <dc:creator>lenovo</dc:creator>
  <cp:lastModifiedBy>lenovo</cp:lastModifiedBy>
  <cp:revision>1</cp:revision>
  <dcterms:created xsi:type="dcterms:W3CDTF">2016-06-03T08:39:33Z</dcterms:created>
  <dcterms:modified xsi:type="dcterms:W3CDTF">2016-06-03T08:42:15Z</dcterms:modified>
</cp:coreProperties>
</file>