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2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1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90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83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28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6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02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57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01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7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2C5C-2F50-479C-B5F8-89125AA40404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C4E7-65E1-421E-9F30-6FB6176352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smtClean="0"/>
              <a:t>Il Giordano.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70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7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Il Giordano.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Giordano.</dc:title>
  <dc:creator>lenovo</dc:creator>
  <cp:lastModifiedBy>lenovo</cp:lastModifiedBy>
  <cp:revision>1</cp:revision>
  <dcterms:created xsi:type="dcterms:W3CDTF">2016-06-03T08:54:52Z</dcterms:created>
  <dcterms:modified xsi:type="dcterms:W3CDTF">2016-06-03T08:55:39Z</dcterms:modified>
</cp:coreProperties>
</file>