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3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89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96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83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27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03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91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09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71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62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DABD-708B-45C4-A1B5-60F1A5442145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8B77-B48D-41D6-8185-FAD5DF1D4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8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5936" y="2130425"/>
            <a:ext cx="446226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Samaria </a:t>
            </a:r>
            <a:r>
              <a:rPr lang="it-IT" sz="1400" dirty="0" err="1" smtClean="0"/>
              <a:t>Sebaste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3275856" cy="68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79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Samaria Sebaste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Samaria Sebaste</dc:title>
  <dc:creator>lenovo</dc:creator>
  <cp:lastModifiedBy>lenovo</cp:lastModifiedBy>
  <cp:revision>1</cp:revision>
  <dcterms:created xsi:type="dcterms:W3CDTF">2016-06-03T12:33:37Z</dcterms:created>
  <dcterms:modified xsi:type="dcterms:W3CDTF">2016-06-03T12:35:00Z</dcterms:modified>
</cp:coreProperties>
</file>